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58" r:id="rId9"/>
    <p:sldId id="259" r:id="rId10"/>
    <p:sldId id="274" r:id="rId11"/>
    <p:sldId id="276" r:id="rId12"/>
    <p:sldId id="275" r:id="rId13"/>
    <p:sldId id="277" r:id="rId14"/>
    <p:sldId id="278" r:id="rId15"/>
    <p:sldId id="279" r:id="rId16"/>
    <p:sldId id="273" r:id="rId17"/>
    <p:sldId id="283" r:id="rId18"/>
    <p:sldId id="284" r:id="rId19"/>
    <p:sldId id="285" r:id="rId20"/>
    <p:sldId id="286" r:id="rId21"/>
    <p:sldId id="287" r:id="rId22"/>
    <p:sldId id="291" r:id="rId23"/>
    <p:sldId id="288" r:id="rId24"/>
    <p:sldId id="290" r:id="rId25"/>
    <p:sldId id="292" r:id="rId26"/>
    <p:sldId id="294" r:id="rId27"/>
    <p:sldId id="295" r:id="rId28"/>
    <p:sldId id="296" r:id="rId29"/>
    <p:sldId id="297" r:id="rId30"/>
    <p:sldId id="298" r:id="rId31"/>
    <p:sldId id="299" r:id="rId32"/>
    <p:sldId id="262" r:id="rId33"/>
    <p:sldId id="260" r:id="rId34"/>
    <p:sldId id="261" r:id="rId35"/>
    <p:sldId id="300" r:id="rId36"/>
    <p:sldId id="301" r:id="rId37"/>
    <p:sldId id="302" r:id="rId38"/>
    <p:sldId id="303" r:id="rId39"/>
    <p:sldId id="264" r:id="rId4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4660"/>
  </p:normalViewPr>
  <p:slideViewPr>
    <p:cSldViewPr>
      <p:cViewPr varScale="1">
        <p:scale>
          <a:sx n="87" d="100"/>
          <a:sy n="87" d="100"/>
        </p:scale>
        <p:origin x="-12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EAE2BA-E6E9-47BE-90DA-7CC8F543793A}" type="doc">
      <dgm:prSet loTypeId="urn:microsoft.com/office/officeart/2005/8/layout/hProcess11" loCatId="process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8E50F4E-A211-4387-B97C-8204D2D63C7E}">
      <dgm:prSet phldrT="[Text]" custT="1"/>
      <dgm:spPr>
        <a:xfrm rot="17700000">
          <a:off x="290642" y="1339948"/>
          <a:ext cx="1022729" cy="492876"/>
        </a:xfrm>
      </dgm:spPr>
      <dgm:t>
        <a:bodyPr/>
        <a:lstStyle/>
        <a:p>
          <a:r>
            <a:rPr lang="cs-CZ" sz="2800" b="1" dirty="0" smtClean="0">
              <a:latin typeface="Calibri"/>
              <a:ea typeface="+mn-ea"/>
              <a:cs typeface="+mn-cs"/>
            </a:rPr>
            <a:t>2009</a:t>
          </a:r>
          <a:endParaRPr lang="en-US" sz="2800" b="1" dirty="0"/>
        </a:p>
      </dgm:t>
    </dgm:pt>
    <dgm:pt modelId="{3ECDEA85-0997-4DE7-BDA1-9D27574A1BE6}" type="parTrans" cxnId="{22B998FB-6DA3-44DE-8039-70A44451540E}">
      <dgm:prSet/>
      <dgm:spPr/>
      <dgm:t>
        <a:bodyPr/>
        <a:lstStyle/>
        <a:p>
          <a:endParaRPr lang="en-US"/>
        </a:p>
      </dgm:t>
    </dgm:pt>
    <dgm:pt modelId="{7E88C0FE-9E9F-45D8-9EB3-4AB6E6B956AA}" type="sibTrans" cxnId="{22B998FB-6DA3-44DE-8039-70A44451540E}">
      <dgm:prSet/>
      <dgm:spPr/>
      <dgm:t>
        <a:bodyPr/>
        <a:lstStyle/>
        <a:p>
          <a:endParaRPr lang="en-US"/>
        </a:p>
      </dgm:t>
    </dgm:pt>
    <dgm:pt modelId="{4197E540-D10F-4BDA-84C9-B2027B240EEB}">
      <dgm:prSet phldrT="[Text]" custT="1"/>
      <dgm:spPr>
        <a:xfrm rot="17700000">
          <a:off x="379667" y="2802844"/>
          <a:ext cx="884708" cy="426573"/>
        </a:xfrm>
      </dgm:spPr>
      <dgm:t>
        <a:bodyPr/>
        <a:lstStyle/>
        <a:p>
          <a:r>
            <a:rPr lang="cs-CZ" sz="1400" b="1" dirty="0" smtClean="0">
              <a:latin typeface="Calibri"/>
              <a:ea typeface="+mn-ea"/>
              <a:cs typeface="+mn-cs"/>
            </a:rPr>
            <a:t>Vzniká Oddělení digitalizace</a:t>
          </a:r>
          <a:endParaRPr lang="en-US" sz="1400" b="1" dirty="0">
            <a:latin typeface="Calibri"/>
            <a:ea typeface="+mn-ea"/>
            <a:cs typeface="+mn-cs"/>
          </a:endParaRPr>
        </a:p>
      </dgm:t>
    </dgm:pt>
    <dgm:pt modelId="{78BB0D03-C1B0-4614-BB63-23D6CFFED62B}" type="parTrans" cxnId="{037D1ED7-9660-475E-907C-F4AD249CA9F1}">
      <dgm:prSet/>
      <dgm:spPr/>
      <dgm:t>
        <a:bodyPr/>
        <a:lstStyle/>
        <a:p>
          <a:endParaRPr lang="en-US"/>
        </a:p>
      </dgm:t>
    </dgm:pt>
    <dgm:pt modelId="{6EE9F422-00AE-4222-BD4F-062656D802FD}" type="sibTrans" cxnId="{037D1ED7-9660-475E-907C-F4AD249CA9F1}">
      <dgm:prSet/>
      <dgm:spPr/>
      <dgm:t>
        <a:bodyPr/>
        <a:lstStyle/>
        <a:p>
          <a:endParaRPr lang="en-US"/>
        </a:p>
      </dgm:t>
    </dgm:pt>
    <dgm:pt modelId="{5A22019F-6F97-4DC3-963A-583D3D54A632}">
      <dgm:prSet phldrT="[Text]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2010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B9D94E7B-0198-4684-BCA7-D1F15AB8F901}" type="parTrans" cxnId="{39AF9F84-592C-4715-B816-2A454335FA6D}">
      <dgm:prSet/>
      <dgm:spPr/>
      <dgm:t>
        <a:bodyPr/>
        <a:lstStyle/>
        <a:p>
          <a:endParaRPr lang="en-US"/>
        </a:p>
      </dgm:t>
    </dgm:pt>
    <dgm:pt modelId="{40C46F67-A448-4DFF-9ACB-C354C5196E83}" type="sibTrans" cxnId="{39AF9F84-592C-4715-B816-2A454335FA6D}">
      <dgm:prSet/>
      <dgm:spPr/>
      <dgm:t>
        <a:bodyPr/>
        <a:lstStyle/>
        <a:p>
          <a:endParaRPr lang="en-US"/>
        </a:p>
      </dgm:t>
    </dgm:pt>
    <dgm:pt modelId="{0AE14328-0EE2-49D7-98C5-68FCA23BDFFA}">
      <dgm:prSet phldrT="[Text]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cs-CZ" smtClean="0">
              <a:latin typeface="Calibri"/>
              <a:ea typeface="+mn-ea"/>
              <a:cs typeface="+mn-cs"/>
            </a:rPr>
            <a:t>Běží projekt HISPRA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EA9DC085-EAD3-474C-B8A0-5119234F5699}" type="parTrans" cxnId="{8A722DB8-690F-4486-8D68-C5FBE3FBBBBD}">
      <dgm:prSet/>
      <dgm:spPr/>
      <dgm:t>
        <a:bodyPr/>
        <a:lstStyle/>
        <a:p>
          <a:endParaRPr lang="en-US"/>
        </a:p>
      </dgm:t>
    </dgm:pt>
    <dgm:pt modelId="{5E40F6E7-1E16-499D-BD19-570269F4F62E}" type="sibTrans" cxnId="{8A722DB8-690F-4486-8D68-C5FBE3FBBBBD}">
      <dgm:prSet/>
      <dgm:spPr/>
      <dgm:t>
        <a:bodyPr/>
        <a:lstStyle/>
        <a:p>
          <a:endParaRPr lang="en-US"/>
        </a:p>
      </dgm:t>
    </dgm:pt>
    <dgm:pt modelId="{7FC2D584-30A6-449E-B7CA-341F5F62FAF5}">
      <dgm:prSet phldrT="[Text]"/>
      <dgm:spPr>
        <a:xfrm rot="17700000">
          <a:off x="3526988" y="1339948"/>
          <a:ext cx="1022729" cy="492876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2011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5B8A5422-3BF7-4359-9198-DC33B9CC121C}" type="parTrans" cxnId="{283F8578-61AB-4F3A-B8D5-79928B6E421A}">
      <dgm:prSet/>
      <dgm:spPr/>
      <dgm:t>
        <a:bodyPr/>
        <a:lstStyle/>
        <a:p>
          <a:endParaRPr lang="en-US"/>
        </a:p>
      </dgm:t>
    </dgm:pt>
    <dgm:pt modelId="{9BCC6C0B-54DD-42A5-A6A4-57FEEA70C7B5}" type="sibTrans" cxnId="{283F8578-61AB-4F3A-B8D5-79928B6E421A}">
      <dgm:prSet/>
      <dgm:spPr/>
      <dgm:t>
        <a:bodyPr/>
        <a:lstStyle/>
        <a:p>
          <a:endParaRPr lang="en-US"/>
        </a:p>
      </dgm:t>
    </dgm:pt>
    <dgm:pt modelId="{65A643D8-FAD8-427F-B77E-324519DFF77F}">
      <dgm:prSet phldrT="[Text]"/>
      <dgm:spPr>
        <a:xfrm rot="17700000">
          <a:off x="3616014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Pilotní projekt E-knihy do každé knihovny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9B490BD3-91C5-4AD9-B795-4720D22F1C89}" type="parTrans" cxnId="{3603CE7F-B3FC-4746-835B-FEBA7784AF37}">
      <dgm:prSet/>
      <dgm:spPr/>
      <dgm:t>
        <a:bodyPr/>
        <a:lstStyle/>
        <a:p>
          <a:endParaRPr lang="en-US"/>
        </a:p>
      </dgm:t>
    </dgm:pt>
    <dgm:pt modelId="{A1CFAE85-B44C-4654-BCFF-0F4929233B2A}" type="sibTrans" cxnId="{3603CE7F-B3FC-4746-835B-FEBA7784AF37}">
      <dgm:prSet/>
      <dgm:spPr/>
      <dgm:t>
        <a:bodyPr/>
        <a:lstStyle/>
        <a:p>
          <a:endParaRPr lang="en-US"/>
        </a:p>
      </dgm:t>
    </dgm:pt>
    <dgm:pt modelId="{4270397F-DBF8-4AC4-AA3F-CA10089E7FBE}">
      <dgm:prSet phldrT="[Text]"/>
      <dgm:spPr>
        <a:xfrm rot="17700000">
          <a:off x="41049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Zpřístupnění digitalizovaného fondu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75FF98B8-82E9-41E5-83D6-CFAB184BF2CA}" type="parTrans" cxnId="{9E4E564B-7449-488A-A98A-627F84C86B7B}">
      <dgm:prSet/>
      <dgm:spPr/>
      <dgm:t>
        <a:bodyPr/>
        <a:lstStyle/>
        <a:p>
          <a:endParaRPr lang="en-US"/>
        </a:p>
      </dgm:t>
    </dgm:pt>
    <dgm:pt modelId="{4C7CC020-5C91-4D36-A3D2-5B6892F678CD}" type="sibTrans" cxnId="{9E4E564B-7449-488A-A98A-627F84C86B7B}">
      <dgm:prSet/>
      <dgm:spPr/>
      <dgm:t>
        <a:bodyPr/>
        <a:lstStyle/>
        <a:p>
          <a:endParaRPr lang="en-US"/>
        </a:p>
      </dgm:t>
    </dgm:pt>
    <dgm:pt modelId="{1EAF32EF-2685-41DE-B527-A19EA257EFF2}">
      <dgm:prSet phldrT="[Text]"/>
      <dgm:spPr>
        <a:xfrm rot="17700000">
          <a:off x="5389635" y="1339948"/>
          <a:ext cx="1022729" cy="492876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2012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180ECF10-61BF-4891-A06A-93E397C04263}" type="parTrans" cxnId="{270815E9-4A88-4DB4-9040-920BB982ABD8}">
      <dgm:prSet/>
      <dgm:spPr/>
      <dgm:t>
        <a:bodyPr/>
        <a:lstStyle/>
        <a:p>
          <a:endParaRPr lang="en-US"/>
        </a:p>
      </dgm:t>
    </dgm:pt>
    <dgm:pt modelId="{C8B63689-AE32-480F-B66B-8481F7137AF6}" type="sibTrans" cxnId="{270815E9-4A88-4DB4-9040-920BB982ABD8}">
      <dgm:prSet/>
      <dgm:spPr/>
      <dgm:t>
        <a:bodyPr/>
        <a:lstStyle/>
        <a:p>
          <a:endParaRPr lang="en-US"/>
        </a:p>
      </dgm:t>
    </dgm:pt>
    <dgm:pt modelId="{8A6DB3FE-C39B-447E-9F35-B0AA149632E9}">
      <dgm:prSet phldrT="[Text]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dirty="0" err="1" smtClean="0">
              <a:latin typeface="Calibri"/>
              <a:ea typeface="+mn-ea"/>
              <a:cs typeface="+mn-cs"/>
            </a:rPr>
            <a:t>Redesign</a:t>
          </a:r>
          <a:r>
            <a:rPr lang="cs-CZ" dirty="0" smtClean="0">
              <a:latin typeface="Calibri"/>
              <a:ea typeface="+mn-ea"/>
              <a:cs typeface="+mn-cs"/>
            </a:rPr>
            <a:t> webu E-knihovna.cz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59337257-76BB-40A8-A3C4-453905802E16}" type="parTrans" cxnId="{DE067B6E-5705-40C5-95E8-34489ECF6FE3}">
      <dgm:prSet/>
      <dgm:spPr/>
      <dgm:t>
        <a:bodyPr/>
        <a:lstStyle/>
        <a:p>
          <a:endParaRPr lang="en-US"/>
        </a:p>
      </dgm:t>
    </dgm:pt>
    <dgm:pt modelId="{092AA806-E93B-48B2-8CC6-74C5945CE54C}" type="sibTrans" cxnId="{DE067B6E-5705-40C5-95E8-34489ECF6FE3}">
      <dgm:prSet/>
      <dgm:spPr/>
      <dgm:t>
        <a:bodyPr/>
        <a:lstStyle/>
        <a:p>
          <a:endParaRPr lang="en-US"/>
        </a:p>
      </dgm:t>
    </dgm:pt>
    <dgm:pt modelId="{C4843CC7-1E96-4B59-9DC6-ACB4F823B6CA}">
      <dgm:prSet phldrT="[Text]"/>
      <dgm:spPr>
        <a:xfrm rot="17700000">
          <a:off x="6763335" y="1339948"/>
          <a:ext cx="1022729" cy="492876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2013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B45DE71B-8C61-4A29-BBB0-5AA953CF7542}" type="parTrans" cxnId="{A81889D7-B4F1-469E-A91B-D36894BED34C}">
      <dgm:prSet/>
      <dgm:spPr/>
      <dgm:t>
        <a:bodyPr/>
        <a:lstStyle/>
        <a:p>
          <a:endParaRPr lang="en-US"/>
        </a:p>
      </dgm:t>
    </dgm:pt>
    <dgm:pt modelId="{E03609D5-4748-4E3C-8F59-7CA6A6BDD666}" type="sibTrans" cxnId="{A81889D7-B4F1-469E-A91B-D36894BED34C}">
      <dgm:prSet/>
      <dgm:spPr/>
      <dgm:t>
        <a:bodyPr/>
        <a:lstStyle/>
        <a:p>
          <a:endParaRPr lang="en-US"/>
        </a:p>
      </dgm:t>
    </dgm:pt>
    <dgm:pt modelId="{EA1701F6-7B57-4B04-9E00-64FC8D153085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Přes 300 e-knih volně ke stažení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A6530B81-68FB-4CB6-934B-339EA4E796B5}" type="parTrans" cxnId="{AA493673-DAC7-4571-B247-A7E1C831035C}">
      <dgm:prSet/>
      <dgm:spPr/>
      <dgm:t>
        <a:bodyPr/>
        <a:lstStyle/>
        <a:p>
          <a:endParaRPr lang="en-US"/>
        </a:p>
      </dgm:t>
    </dgm:pt>
    <dgm:pt modelId="{7CDBA56F-B9FD-42B0-9B00-3DC230E39858}" type="sibTrans" cxnId="{AA493673-DAC7-4571-B247-A7E1C831035C}">
      <dgm:prSet/>
      <dgm:spPr/>
      <dgm:t>
        <a:bodyPr/>
        <a:lstStyle/>
        <a:p>
          <a:endParaRPr lang="en-US"/>
        </a:p>
      </dgm:t>
    </dgm:pt>
    <dgm:pt modelId="{93D5BE62-6301-490C-8612-1A4F7C59D944}">
      <dgm:prSet phldrT="[Text]" custT="1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cs-CZ" sz="1400" b="1" dirty="0" smtClean="0">
              <a:latin typeface="Calibri"/>
              <a:ea typeface="+mn-ea"/>
              <a:cs typeface="+mn-cs"/>
            </a:rPr>
            <a:t>Ocenění Knihovna roku – projekt Karel Čapek Online</a:t>
          </a:r>
          <a:endParaRPr lang="en-US" sz="1400" b="1" dirty="0">
            <a:latin typeface="Calibri"/>
            <a:ea typeface="+mn-ea"/>
            <a:cs typeface="+mn-cs"/>
          </a:endParaRPr>
        </a:p>
      </dgm:t>
    </dgm:pt>
    <dgm:pt modelId="{A2DAE56B-9443-42AD-AFD3-A42EEA092E54}" type="parTrans" cxnId="{9BC03D69-95D5-4288-9D18-E09B68FBC2B7}">
      <dgm:prSet/>
      <dgm:spPr/>
      <dgm:t>
        <a:bodyPr/>
        <a:lstStyle/>
        <a:p>
          <a:endParaRPr lang="cs-CZ"/>
        </a:p>
      </dgm:t>
    </dgm:pt>
    <dgm:pt modelId="{CA483321-8EA1-4BFC-8105-BA7EBB47CCE7}" type="sibTrans" cxnId="{9BC03D69-95D5-4288-9D18-E09B68FBC2B7}">
      <dgm:prSet/>
      <dgm:spPr/>
      <dgm:t>
        <a:bodyPr/>
        <a:lstStyle/>
        <a:p>
          <a:endParaRPr lang="cs-CZ"/>
        </a:p>
      </dgm:t>
    </dgm:pt>
    <dgm:pt modelId="{CCF077D7-2791-412F-9EA6-29CA575C35A6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BUDOUCNOST!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82A1BE26-C9FE-471F-ABF8-8FEEBA60E746}" type="parTrans" cxnId="{D10BD900-B628-490D-979B-BD3ED8751DB0}">
      <dgm:prSet/>
      <dgm:spPr/>
      <dgm:t>
        <a:bodyPr/>
        <a:lstStyle/>
        <a:p>
          <a:endParaRPr lang="cs-CZ"/>
        </a:p>
      </dgm:t>
    </dgm:pt>
    <dgm:pt modelId="{ACE0C2E8-519F-42F9-AF6B-805F91513F4F}" type="sibTrans" cxnId="{D10BD900-B628-490D-979B-BD3ED8751DB0}">
      <dgm:prSet/>
      <dgm:spPr/>
      <dgm:t>
        <a:bodyPr/>
        <a:lstStyle/>
        <a:p>
          <a:endParaRPr lang="cs-CZ"/>
        </a:p>
      </dgm:t>
    </dgm:pt>
    <dgm:pt modelId="{D0991395-258C-4682-9C62-ECED50FEB7F7}">
      <dgm:prSet phldrT="[Text]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Digitalizace </a:t>
          </a:r>
          <a:r>
            <a:rPr lang="cs-CZ" dirty="0" err="1" smtClean="0">
              <a:latin typeface="Calibri"/>
              <a:ea typeface="+mn-ea"/>
              <a:cs typeface="+mn-cs"/>
            </a:rPr>
            <a:t>pragensijí</a:t>
          </a:r>
          <a:r>
            <a:rPr lang="cs-CZ" dirty="0" smtClean="0">
              <a:latin typeface="Calibri"/>
              <a:ea typeface="+mn-ea"/>
              <a:cs typeface="+mn-cs"/>
            </a:rPr>
            <a:t> a teatrálií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F28F6025-629D-4E12-B78B-397D70F2D1DB}" type="parTrans" cxnId="{8FA623FE-EB57-4E01-A675-583490566DF3}">
      <dgm:prSet/>
      <dgm:spPr/>
      <dgm:t>
        <a:bodyPr/>
        <a:lstStyle/>
        <a:p>
          <a:endParaRPr lang="cs-CZ"/>
        </a:p>
      </dgm:t>
    </dgm:pt>
    <dgm:pt modelId="{1EF76677-4BD3-46A4-B891-F732876D5831}" type="sibTrans" cxnId="{8FA623FE-EB57-4E01-A675-583490566DF3}">
      <dgm:prSet/>
      <dgm:spPr/>
      <dgm:t>
        <a:bodyPr/>
        <a:lstStyle/>
        <a:p>
          <a:endParaRPr lang="cs-CZ"/>
        </a:p>
      </dgm:t>
    </dgm:pt>
    <dgm:pt modelId="{9A8444BD-C609-4D20-B3C5-32F5C3288A47}">
      <dgm:prSet phldrT="[Text]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Agregace e-obsahu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356071E7-2A05-48EA-9560-BCBC93218861}" type="parTrans" cxnId="{B609B5B9-13D7-4BC6-BEAD-738732BF81B0}">
      <dgm:prSet/>
      <dgm:spPr/>
      <dgm:t>
        <a:bodyPr/>
        <a:lstStyle/>
        <a:p>
          <a:endParaRPr lang="cs-CZ"/>
        </a:p>
      </dgm:t>
    </dgm:pt>
    <dgm:pt modelId="{9A6BF122-965C-4E9F-BF4E-63AF7C7BDFAC}" type="sibTrans" cxnId="{B609B5B9-13D7-4BC6-BEAD-738732BF81B0}">
      <dgm:prSet/>
      <dgm:spPr/>
      <dgm:t>
        <a:bodyPr/>
        <a:lstStyle/>
        <a:p>
          <a:endParaRPr lang="cs-CZ"/>
        </a:p>
      </dgm:t>
    </dgm:pt>
    <dgm:pt modelId="{08F89887-61E8-447B-A7FB-14521BA379FE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11 online tematických projektů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40776043-9FB9-4D07-B6A5-8E6D4D6095B6}" type="parTrans" cxnId="{C5CB5023-C698-41B6-9CEF-4CD40FBDF57C}">
      <dgm:prSet/>
      <dgm:spPr/>
      <dgm:t>
        <a:bodyPr/>
        <a:lstStyle/>
        <a:p>
          <a:endParaRPr lang="cs-CZ"/>
        </a:p>
      </dgm:t>
    </dgm:pt>
    <dgm:pt modelId="{B1ACB0C3-0E49-4FD2-B704-62B4F9C6AD7D}" type="sibTrans" cxnId="{C5CB5023-C698-41B6-9CEF-4CD40FBDF57C}">
      <dgm:prSet/>
      <dgm:spPr/>
      <dgm:t>
        <a:bodyPr/>
        <a:lstStyle/>
        <a:p>
          <a:endParaRPr lang="cs-CZ"/>
        </a:p>
      </dgm:t>
    </dgm:pt>
    <dgm:pt modelId="{352E8D9F-B928-466D-8F4F-84C4F53A7D9D}">
      <dgm:prSet phldrT="[Text]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Vančura online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5F65D015-52A8-44D6-86F0-FB33525AD286}" type="parTrans" cxnId="{565CBC47-1B89-4227-9A71-6EAC6D812765}">
      <dgm:prSet/>
      <dgm:spPr/>
      <dgm:t>
        <a:bodyPr/>
        <a:lstStyle/>
        <a:p>
          <a:endParaRPr lang="cs-CZ"/>
        </a:p>
      </dgm:t>
    </dgm:pt>
    <dgm:pt modelId="{78A07537-37D8-4A21-984A-A63283301B9A}" type="sibTrans" cxnId="{565CBC47-1B89-4227-9A71-6EAC6D812765}">
      <dgm:prSet/>
      <dgm:spPr/>
      <dgm:t>
        <a:bodyPr/>
        <a:lstStyle/>
        <a:p>
          <a:endParaRPr lang="cs-CZ"/>
        </a:p>
      </dgm:t>
    </dgm:pt>
    <dgm:pt modelId="{7609EC57-15AE-49DF-A6DC-EA51EB789AA6}">
      <dgm:prSet phldrT="[Text]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Publikování současných autorů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B63529EF-FE1B-4685-BF38-2B0166357C33}" type="parTrans" cxnId="{72CB21B9-CA6B-424D-A7C6-D3DB19772D84}">
      <dgm:prSet/>
      <dgm:spPr/>
      <dgm:t>
        <a:bodyPr/>
        <a:lstStyle/>
        <a:p>
          <a:endParaRPr lang="cs-CZ"/>
        </a:p>
      </dgm:t>
    </dgm:pt>
    <dgm:pt modelId="{ED63F2F3-722B-4D53-9BDA-E43AB0D23AB1}" type="sibTrans" cxnId="{72CB21B9-CA6B-424D-A7C6-D3DB19772D84}">
      <dgm:prSet/>
      <dgm:spPr/>
      <dgm:t>
        <a:bodyPr/>
        <a:lstStyle/>
        <a:p>
          <a:endParaRPr lang="cs-CZ"/>
        </a:p>
      </dgm:t>
    </dgm:pt>
    <dgm:pt modelId="{B42528ED-5EDD-46E4-AD9F-CF88E8CAF228}">
      <dgm:prSet phldrT="[Text]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Akvizice e-knih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A6A4FEC5-9778-449A-A970-E2CF95D85FF1}" type="parTrans" cxnId="{8EA80ECD-65F6-4B00-8062-82A593A7FBA6}">
      <dgm:prSet/>
      <dgm:spPr/>
      <dgm:t>
        <a:bodyPr/>
        <a:lstStyle/>
        <a:p>
          <a:endParaRPr lang="cs-CZ"/>
        </a:p>
      </dgm:t>
    </dgm:pt>
    <dgm:pt modelId="{41840249-AB60-45DF-8A4B-64305B97C352}" type="sibTrans" cxnId="{8EA80ECD-65F6-4B00-8062-82A593A7FBA6}">
      <dgm:prSet/>
      <dgm:spPr/>
      <dgm:t>
        <a:bodyPr/>
        <a:lstStyle/>
        <a:p>
          <a:endParaRPr lang="cs-CZ"/>
        </a:p>
      </dgm:t>
    </dgm:pt>
    <dgm:pt modelId="{F0F3EDBB-C61A-48A3-B35E-3ED2C2A7A141}">
      <dgm:prSet phldrT="[Text]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...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7F0B854E-52E5-460F-9CFC-99296A24E875}" type="parTrans" cxnId="{B64ED22F-92EB-4AAE-B800-4822A8C13F66}">
      <dgm:prSet/>
      <dgm:spPr/>
      <dgm:t>
        <a:bodyPr/>
        <a:lstStyle/>
        <a:p>
          <a:endParaRPr lang="cs-CZ"/>
        </a:p>
      </dgm:t>
    </dgm:pt>
    <dgm:pt modelId="{B08C64BD-B50C-424E-803C-44448F1CBCC5}" type="sibTrans" cxnId="{B64ED22F-92EB-4AAE-B800-4822A8C13F66}">
      <dgm:prSet/>
      <dgm:spPr/>
      <dgm:t>
        <a:bodyPr/>
        <a:lstStyle/>
        <a:p>
          <a:endParaRPr lang="cs-CZ"/>
        </a:p>
      </dgm:t>
    </dgm:pt>
    <dgm:pt modelId="{99AF298E-22BA-4D67-B12E-11386A19EAFD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Přes 800 000 stažení ročně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375DCA5E-2B01-47A2-A65F-8D52FE6A7FB5}" type="parTrans" cxnId="{6360F906-EF9B-43E1-B012-5F988DE3E120}">
      <dgm:prSet/>
      <dgm:spPr/>
      <dgm:t>
        <a:bodyPr/>
        <a:lstStyle/>
        <a:p>
          <a:endParaRPr lang="cs-CZ"/>
        </a:p>
      </dgm:t>
    </dgm:pt>
    <dgm:pt modelId="{B64680A2-A826-4128-8FC7-38893D230F7C}" type="sibTrans" cxnId="{6360F906-EF9B-43E1-B012-5F988DE3E120}">
      <dgm:prSet/>
      <dgm:spPr/>
      <dgm:t>
        <a:bodyPr/>
        <a:lstStyle/>
        <a:p>
          <a:endParaRPr lang="cs-CZ"/>
        </a:p>
      </dgm:t>
    </dgm:pt>
    <dgm:pt modelId="{BFCD7A64-8369-4113-A46C-0A655178D7B4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11 online databází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4B567F9B-683D-42C2-A1F9-B8DABDA424A4}" type="parTrans" cxnId="{BC43CB7D-8348-494C-A9AC-19E736D4E745}">
      <dgm:prSet/>
      <dgm:spPr/>
      <dgm:t>
        <a:bodyPr/>
        <a:lstStyle/>
        <a:p>
          <a:endParaRPr lang="cs-CZ"/>
        </a:p>
      </dgm:t>
    </dgm:pt>
    <dgm:pt modelId="{242F9EA0-4EE3-4FEF-9CE7-F99B9738B5B7}" type="sibTrans" cxnId="{BC43CB7D-8348-494C-A9AC-19E736D4E745}">
      <dgm:prSet/>
      <dgm:spPr/>
      <dgm:t>
        <a:bodyPr/>
        <a:lstStyle/>
        <a:p>
          <a:endParaRPr lang="cs-CZ"/>
        </a:p>
      </dgm:t>
    </dgm:pt>
    <dgm:pt modelId="{DCC41E60-172A-40C0-8DE5-321B70FFD9BF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Publikování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FF67F247-BB95-4095-BDA8-2B1AA876A586}" type="parTrans" cxnId="{5026FCB4-D41D-49FA-A349-33CE844EC1D6}">
      <dgm:prSet/>
      <dgm:spPr/>
      <dgm:t>
        <a:bodyPr/>
        <a:lstStyle/>
        <a:p>
          <a:endParaRPr lang="cs-CZ"/>
        </a:p>
      </dgm:t>
    </dgm:pt>
    <dgm:pt modelId="{B653F913-77AA-4338-8C51-FDA88FBA5E8A}" type="sibTrans" cxnId="{5026FCB4-D41D-49FA-A349-33CE844EC1D6}">
      <dgm:prSet/>
      <dgm:spPr/>
      <dgm:t>
        <a:bodyPr/>
        <a:lstStyle/>
        <a:p>
          <a:endParaRPr lang="cs-CZ"/>
        </a:p>
      </dgm:t>
    </dgm:pt>
    <dgm:pt modelId="{74D53CEB-EE7A-48F3-A504-221F503582F1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Agregace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BB5A1D88-5185-4930-9CFE-9AC86D326699}" type="parTrans" cxnId="{D57CA41B-5F69-4B81-8505-A5CE75BAF2F7}">
      <dgm:prSet/>
      <dgm:spPr/>
      <dgm:t>
        <a:bodyPr/>
        <a:lstStyle/>
        <a:p>
          <a:endParaRPr lang="cs-CZ"/>
        </a:p>
      </dgm:t>
    </dgm:pt>
    <dgm:pt modelId="{034338E7-E700-4AA6-9F9B-8D69A762F527}" type="sibTrans" cxnId="{D57CA41B-5F69-4B81-8505-A5CE75BAF2F7}">
      <dgm:prSet/>
      <dgm:spPr/>
      <dgm:t>
        <a:bodyPr/>
        <a:lstStyle/>
        <a:p>
          <a:endParaRPr lang="cs-CZ"/>
        </a:p>
      </dgm:t>
    </dgm:pt>
    <dgm:pt modelId="{95B58EF5-7B81-4107-AE53-E600EC49BADF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Akvizice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D91B3AC4-4D62-43AE-8A0B-16C325B4CE57}" type="parTrans" cxnId="{A80979D1-6170-4B43-9FBC-4D2072ACFC88}">
      <dgm:prSet/>
      <dgm:spPr/>
      <dgm:t>
        <a:bodyPr/>
        <a:lstStyle/>
        <a:p>
          <a:endParaRPr lang="cs-CZ"/>
        </a:p>
      </dgm:t>
    </dgm:pt>
    <dgm:pt modelId="{41DC4C5D-EFF5-4FE8-95DF-B3D84BA87954}" type="sibTrans" cxnId="{A80979D1-6170-4B43-9FBC-4D2072ACFC88}">
      <dgm:prSet/>
      <dgm:spPr/>
      <dgm:t>
        <a:bodyPr/>
        <a:lstStyle/>
        <a:p>
          <a:endParaRPr lang="cs-CZ"/>
        </a:p>
      </dgm:t>
    </dgm:pt>
    <dgm:pt modelId="{C09110F4-B80A-4BC1-92B1-F123D2B5943B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Spolupráce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3A8EB565-9EDB-451A-B39D-C10F369481CD}" type="parTrans" cxnId="{5C691007-95B4-4CD6-B8CE-82010828D9B9}">
      <dgm:prSet/>
      <dgm:spPr/>
      <dgm:t>
        <a:bodyPr/>
        <a:lstStyle/>
        <a:p>
          <a:endParaRPr lang="cs-CZ"/>
        </a:p>
      </dgm:t>
    </dgm:pt>
    <dgm:pt modelId="{2D330410-EED3-4A8C-957E-40953DC852C9}" type="sibTrans" cxnId="{5C691007-95B4-4CD6-B8CE-82010828D9B9}">
      <dgm:prSet/>
      <dgm:spPr/>
      <dgm:t>
        <a:bodyPr/>
        <a:lstStyle/>
        <a:p>
          <a:endParaRPr lang="cs-CZ"/>
        </a:p>
      </dgm:t>
    </dgm:pt>
    <dgm:pt modelId="{3D89DFE4-ABC8-4B3A-95AB-9F971D6F38A4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Růst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18B66FD2-40CB-4575-8622-269A8A6BF21C}" type="parTrans" cxnId="{B4DBA7EF-6D93-43F9-AAA1-7AFC199D5B57}">
      <dgm:prSet/>
      <dgm:spPr/>
      <dgm:t>
        <a:bodyPr/>
        <a:lstStyle/>
        <a:p>
          <a:endParaRPr lang="cs-CZ"/>
        </a:p>
      </dgm:t>
    </dgm:pt>
    <dgm:pt modelId="{AFC41B2D-7EC8-45BA-86BB-46E1CB532464}" type="sibTrans" cxnId="{B4DBA7EF-6D93-43F9-AAA1-7AFC199D5B57}">
      <dgm:prSet/>
      <dgm:spPr/>
      <dgm:t>
        <a:bodyPr/>
        <a:lstStyle/>
        <a:p>
          <a:endParaRPr lang="cs-CZ"/>
        </a:p>
      </dgm:t>
    </dgm:pt>
    <dgm:pt modelId="{30E65DFB-60BB-4132-B6A9-50CA2E7A50E3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Cizojazyčné e-knihy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431CFF98-428B-41D0-82DC-129A6D6A13A4}" type="parTrans" cxnId="{FB763D7D-0F7C-4833-A266-6AB5FF23285B}">
      <dgm:prSet/>
      <dgm:spPr/>
      <dgm:t>
        <a:bodyPr/>
        <a:lstStyle/>
        <a:p>
          <a:endParaRPr lang="cs-CZ"/>
        </a:p>
      </dgm:t>
    </dgm:pt>
    <dgm:pt modelId="{2D8FDC69-B2D5-49C2-B708-3D64939EC911}" type="sibTrans" cxnId="{FB763D7D-0F7C-4833-A266-6AB5FF23285B}">
      <dgm:prSet/>
      <dgm:spPr/>
      <dgm:t>
        <a:bodyPr/>
        <a:lstStyle/>
        <a:p>
          <a:endParaRPr lang="cs-CZ"/>
        </a:p>
      </dgm:t>
    </dgm:pt>
    <dgm:pt modelId="{0C04DEF6-EAB7-46DC-B777-D9EE12C393E0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...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124599BF-9141-4763-B121-FFFC0FB61827}" type="parTrans" cxnId="{851DA668-7AB1-45E4-B8C5-1E18E4246466}">
      <dgm:prSet/>
      <dgm:spPr/>
      <dgm:t>
        <a:bodyPr/>
        <a:lstStyle/>
        <a:p>
          <a:endParaRPr lang="cs-CZ"/>
        </a:p>
      </dgm:t>
    </dgm:pt>
    <dgm:pt modelId="{06B9292F-3678-491C-9572-AAE1A8CB0AC6}" type="sibTrans" cxnId="{851DA668-7AB1-45E4-B8C5-1E18E4246466}">
      <dgm:prSet/>
      <dgm:spPr/>
      <dgm:t>
        <a:bodyPr/>
        <a:lstStyle/>
        <a:p>
          <a:endParaRPr lang="cs-CZ"/>
        </a:p>
      </dgm:t>
    </dgm:pt>
    <dgm:pt modelId="{25D57B52-0153-46E5-8100-F86C119EA4C2}" type="pres">
      <dgm:prSet presAssocID="{E4EAE2BA-E6E9-47BE-90DA-7CC8F54379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F03985E-2144-459C-AE31-80D138E22546}" type="pres">
      <dgm:prSet presAssocID="{E4EAE2BA-E6E9-47BE-90DA-7CC8F543793A}" presName="arrow" presStyleLbl="bgShp" presStyleIdx="0" presStyleCnt="1"/>
      <dgm:spPr/>
    </dgm:pt>
    <dgm:pt modelId="{21298EDD-9674-4FA1-9E17-24FAC05405C2}" type="pres">
      <dgm:prSet presAssocID="{E4EAE2BA-E6E9-47BE-90DA-7CC8F543793A}" presName="points" presStyleCnt="0"/>
      <dgm:spPr/>
    </dgm:pt>
    <dgm:pt modelId="{D8D2F4CE-637D-4B70-8D32-4F2735BE754E}" type="pres">
      <dgm:prSet presAssocID="{28E50F4E-A211-4387-B97C-8204D2D63C7E}" presName="compositeA" presStyleCnt="0"/>
      <dgm:spPr/>
    </dgm:pt>
    <dgm:pt modelId="{7E900079-6142-4C06-BA00-5072ED1385FF}" type="pres">
      <dgm:prSet presAssocID="{28E50F4E-A211-4387-B97C-8204D2D63C7E}" presName="textA" presStyleLbl="revTx" presStyleIdx="0" presStyleCnt="6" custScaleX="231828" custScaleY="9894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2EF7A8-FC4F-4F85-B4BC-1F10B62E903C}" type="pres">
      <dgm:prSet presAssocID="{28E50F4E-A211-4387-B97C-8204D2D63C7E}" presName="circleA" presStyleLbl="node1" presStyleIdx="0" presStyleCnt="6"/>
      <dgm:spPr/>
    </dgm:pt>
    <dgm:pt modelId="{321F528D-8118-4CF0-9DCF-81527019707B}" type="pres">
      <dgm:prSet presAssocID="{28E50F4E-A211-4387-B97C-8204D2D63C7E}" presName="spaceA" presStyleCnt="0"/>
      <dgm:spPr/>
    </dgm:pt>
    <dgm:pt modelId="{19DB5420-205F-4727-B4FA-4CBE7DD9CC65}" type="pres">
      <dgm:prSet presAssocID="{7E88C0FE-9E9F-45D8-9EB3-4AB6E6B956AA}" presName="space" presStyleCnt="0"/>
      <dgm:spPr/>
    </dgm:pt>
    <dgm:pt modelId="{F06E316D-6300-4367-B335-11CB71DDBCDC}" type="pres">
      <dgm:prSet presAssocID="{5A22019F-6F97-4DC3-963A-583D3D54A632}" presName="compositeB" presStyleCnt="0"/>
      <dgm:spPr/>
    </dgm:pt>
    <dgm:pt modelId="{9F443566-C304-433C-8B2B-FB9EA6016102}" type="pres">
      <dgm:prSet presAssocID="{5A22019F-6F97-4DC3-963A-583D3D54A632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6B285B-A37E-465A-9E16-58BC86A8A00E}" type="pres">
      <dgm:prSet presAssocID="{5A22019F-6F97-4DC3-963A-583D3D54A632}" presName="circleB" presStyleLbl="node1" presStyleIdx="1" presStyleCnt="6"/>
      <dgm:spPr/>
    </dgm:pt>
    <dgm:pt modelId="{C8D9D2BA-07D8-4842-AF1B-5535374A9122}" type="pres">
      <dgm:prSet presAssocID="{5A22019F-6F97-4DC3-963A-583D3D54A632}" presName="spaceB" presStyleCnt="0"/>
      <dgm:spPr/>
    </dgm:pt>
    <dgm:pt modelId="{1EF3D4A8-9D3B-4F8B-949D-8DF2AE5CAF87}" type="pres">
      <dgm:prSet presAssocID="{40C46F67-A448-4DFF-9ACB-C354C5196E83}" presName="space" presStyleCnt="0"/>
      <dgm:spPr/>
    </dgm:pt>
    <dgm:pt modelId="{E9CF4F97-8317-4839-BA0E-56477AC631FE}" type="pres">
      <dgm:prSet presAssocID="{7FC2D584-30A6-449E-B7CA-341F5F62FAF5}" presName="compositeA" presStyleCnt="0"/>
      <dgm:spPr/>
    </dgm:pt>
    <dgm:pt modelId="{C1C330DA-D59B-475F-8BC0-3E609F93A765}" type="pres">
      <dgm:prSet presAssocID="{7FC2D584-30A6-449E-B7CA-341F5F62FAF5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5BE3CA-8424-41B1-9754-C26C3642ECAB}" type="pres">
      <dgm:prSet presAssocID="{7FC2D584-30A6-449E-B7CA-341F5F62FAF5}" presName="circleA" presStyleLbl="node1" presStyleIdx="2" presStyleCnt="6"/>
      <dgm:spPr/>
    </dgm:pt>
    <dgm:pt modelId="{A27FA56B-1E46-4F2C-951C-B977BC458F34}" type="pres">
      <dgm:prSet presAssocID="{7FC2D584-30A6-449E-B7CA-341F5F62FAF5}" presName="spaceA" presStyleCnt="0"/>
      <dgm:spPr/>
    </dgm:pt>
    <dgm:pt modelId="{89C2FF2D-74C6-4E84-80C2-A22FE138472D}" type="pres">
      <dgm:prSet presAssocID="{9BCC6C0B-54DD-42A5-A6A4-57FEEA70C7B5}" presName="space" presStyleCnt="0"/>
      <dgm:spPr/>
    </dgm:pt>
    <dgm:pt modelId="{323EE1A0-7C22-4391-9BBF-F384DEEA36CC}" type="pres">
      <dgm:prSet presAssocID="{1EAF32EF-2685-41DE-B527-A19EA257EFF2}" presName="compositeB" presStyleCnt="0"/>
      <dgm:spPr/>
    </dgm:pt>
    <dgm:pt modelId="{13ACD1F7-6C2D-4DA8-B43E-010C3EB0427F}" type="pres">
      <dgm:prSet presAssocID="{1EAF32EF-2685-41DE-B527-A19EA257EFF2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54157D-155F-4713-95B3-1C4D351B1AE7}" type="pres">
      <dgm:prSet presAssocID="{1EAF32EF-2685-41DE-B527-A19EA257EFF2}" presName="circleB" presStyleLbl="node1" presStyleIdx="3" presStyleCnt="6"/>
      <dgm:spPr/>
    </dgm:pt>
    <dgm:pt modelId="{2AB7D41A-B8FB-4D36-8532-8AA109D19DE0}" type="pres">
      <dgm:prSet presAssocID="{1EAF32EF-2685-41DE-B527-A19EA257EFF2}" presName="spaceB" presStyleCnt="0"/>
      <dgm:spPr/>
    </dgm:pt>
    <dgm:pt modelId="{19CA7D41-D299-4B26-A8E9-83FCC51C1BC1}" type="pres">
      <dgm:prSet presAssocID="{C8B63689-AE32-480F-B66B-8481F7137AF6}" presName="space" presStyleCnt="0"/>
      <dgm:spPr/>
    </dgm:pt>
    <dgm:pt modelId="{94F33ED4-72A7-4F90-8797-5FD34D2EA03D}" type="pres">
      <dgm:prSet presAssocID="{C4843CC7-1E96-4B59-9DC6-ACB4F823B6CA}" presName="compositeA" presStyleCnt="0"/>
      <dgm:spPr/>
    </dgm:pt>
    <dgm:pt modelId="{5215D93F-3ADC-423D-B178-DCBD36565F7E}" type="pres">
      <dgm:prSet presAssocID="{C4843CC7-1E96-4B59-9DC6-ACB4F823B6CA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46F6D5-B2D1-4E0A-9320-E1279C75C33A}" type="pres">
      <dgm:prSet presAssocID="{C4843CC7-1E96-4B59-9DC6-ACB4F823B6CA}" presName="circleA" presStyleLbl="node1" presStyleIdx="4" presStyleCnt="6"/>
      <dgm:spPr/>
    </dgm:pt>
    <dgm:pt modelId="{04DA4C37-E613-4CC3-BAF0-E7785BC1009F}" type="pres">
      <dgm:prSet presAssocID="{C4843CC7-1E96-4B59-9DC6-ACB4F823B6CA}" presName="spaceA" presStyleCnt="0"/>
      <dgm:spPr/>
    </dgm:pt>
    <dgm:pt modelId="{821A0028-5CE8-45D4-B976-28C956B0C1F5}" type="pres">
      <dgm:prSet presAssocID="{E03609D5-4748-4E3C-8F59-7CA6A6BDD666}" presName="space" presStyleCnt="0"/>
      <dgm:spPr/>
    </dgm:pt>
    <dgm:pt modelId="{6FE5074B-07FB-4BCC-8255-ABC2F00DDB33}" type="pres">
      <dgm:prSet presAssocID="{CCF077D7-2791-412F-9EA6-29CA575C35A6}" presName="compositeB" presStyleCnt="0"/>
      <dgm:spPr/>
    </dgm:pt>
    <dgm:pt modelId="{8E79EDA0-D990-4356-A5BA-7A806B16478F}" type="pres">
      <dgm:prSet presAssocID="{CCF077D7-2791-412F-9EA6-29CA575C35A6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4B5CF2-F894-462B-8E06-F6ED70B65F4E}" type="pres">
      <dgm:prSet presAssocID="{CCF077D7-2791-412F-9EA6-29CA575C35A6}" presName="circleB" presStyleLbl="node1" presStyleIdx="5" presStyleCnt="6"/>
      <dgm:spPr/>
    </dgm:pt>
    <dgm:pt modelId="{052C385B-7C30-4263-9005-0D1916F47784}" type="pres">
      <dgm:prSet presAssocID="{CCF077D7-2791-412F-9EA6-29CA575C35A6}" presName="spaceB" presStyleCnt="0"/>
      <dgm:spPr/>
    </dgm:pt>
  </dgm:ptLst>
  <dgm:cxnLst>
    <dgm:cxn modelId="{35EB1916-1496-4DE1-A453-BDD47FC59DB3}" type="presOf" srcId="{F0F3EDBB-C61A-48A3-B35E-3ED2C2A7A141}" destId="{13ACD1F7-6C2D-4DA8-B43E-010C3EB0427F}" srcOrd="0" destOrd="6" presId="urn:microsoft.com/office/officeart/2005/8/layout/hProcess11"/>
    <dgm:cxn modelId="{1DE22E20-9146-4A0B-BD4C-0BC0ADDD14AF}" type="presOf" srcId="{7FC2D584-30A6-449E-B7CA-341F5F62FAF5}" destId="{C1C330DA-D59B-475F-8BC0-3E609F93A765}" srcOrd="0" destOrd="0" presId="urn:microsoft.com/office/officeart/2005/8/layout/hProcess11"/>
    <dgm:cxn modelId="{39AF9F84-592C-4715-B816-2A454335FA6D}" srcId="{E4EAE2BA-E6E9-47BE-90DA-7CC8F543793A}" destId="{5A22019F-6F97-4DC3-963A-583D3D54A632}" srcOrd="1" destOrd="0" parTransId="{B9D94E7B-0198-4684-BCA7-D1F15AB8F901}" sibTransId="{40C46F67-A448-4DFF-9ACB-C354C5196E83}"/>
    <dgm:cxn modelId="{6360F906-EF9B-43E1-B012-5F988DE3E120}" srcId="{C4843CC7-1E96-4B59-9DC6-ACB4F823B6CA}" destId="{99AF298E-22BA-4D67-B12E-11386A19EAFD}" srcOrd="2" destOrd="0" parTransId="{375DCA5E-2B01-47A2-A65F-8D52FE6A7FB5}" sibTransId="{B64680A2-A826-4128-8FC7-38893D230F7C}"/>
    <dgm:cxn modelId="{F22C8BB7-687E-410C-9A3B-462A6A615251}" type="presOf" srcId="{08F89887-61E8-447B-A7FB-14521BA379FE}" destId="{5215D93F-3ADC-423D-B178-DCBD36565F7E}" srcOrd="0" destOrd="2" presId="urn:microsoft.com/office/officeart/2005/8/layout/hProcess11"/>
    <dgm:cxn modelId="{85BAEA86-0162-46B0-963D-73F47EE56778}" type="presOf" srcId="{EA1701F6-7B57-4B04-9E00-64FC8D153085}" destId="{5215D93F-3ADC-423D-B178-DCBD36565F7E}" srcOrd="0" destOrd="1" presId="urn:microsoft.com/office/officeart/2005/8/layout/hProcess11"/>
    <dgm:cxn modelId="{8801F17E-5A30-4936-A1FC-D844F41BB070}" type="presOf" srcId="{30E65DFB-60BB-4132-B6A9-50CA2E7A50E3}" destId="{5215D93F-3ADC-423D-B178-DCBD36565F7E}" srcOrd="0" destOrd="5" presId="urn:microsoft.com/office/officeart/2005/8/layout/hProcess11"/>
    <dgm:cxn modelId="{73390B5F-C8B6-4D69-8F47-A9DCB1370241}" type="presOf" srcId="{3D89DFE4-ABC8-4B3A-95AB-9F971D6F38A4}" destId="{8E79EDA0-D990-4356-A5BA-7A806B16478F}" srcOrd="0" destOrd="5" presId="urn:microsoft.com/office/officeart/2005/8/layout/hProcess11"/>
    <dgm:cxn modelId="{5C691007-95B4-4CD6-B8CE-82010828D9B9}" srcId="{CCF077D7-2791-412F-9EA6-29CA575C35A6}" destId="{C09110F4-B80A-4BC1-92B1-F123D2B5943B}" srcOrd="3" destOrd="0" parTransId="{3A8EB565-9EDB-451A-B39D-C10F369481CD}" sibTransId="{2D330410-EED3-4A8C-957E-40953DC852C9}"/>
    <dgm:cxn modelId="{72CB21B9-CA6B-424D-A7C6-D3DB19772D84}" srcId="{1EAF32EF-2685-41DE-B527-A19EA257EFF2}" destId="{7609EC57-15AE-49DF-A6DC-EA51EB789AA6}" srcOrd="3" destOrd="0" parTransId="{B63529EF-FE1B-4685-BF38-2B0166357C33}" sibTransId="{ED63F2F3-722B-4D53-9BDA-E43AB0D23AB1}"/>
    <dgm:cxn modelId="{75AC28C2-11FE-47A5-AE50-B258AE8893C2}" type="presOf" srcId="{93D5BE62-6301-490C-8612-1A4F7C59D944}" destId="{7E900079-6142-4C06-BA00-5072ED1385FF}" srcOrd="0" destOrd="2" presId="urn:microsoft.com/office/officeart/2005/8/layout/hProcess11"/>
    <dgm:cxn modelId="{B4DBA7EF-6D93-43F9-AAA1-7AFC199D5B57}" srcId="{CCF077D7-2791-412F-9EA6-29CA575C35A6}" destId="{3D89DFE4-ABC8-4B3A-95AB-9F971D6F38A4}" srcOrd="4" destOrd="0" parTransId="{18B66FD2-40CB-4575-8622-269A8A6BF21C}" sibTransId="{AFC41B2D-7EC8-45BA-86BB-46E1CB532464}"/>
    <dgm:cxn modelId="{1047EF90-9AAA-4297-BCDC-3511143BE93C}" type="presOf" srcId="{5A22019F-6F97-4DC3-963A-583D3D54A632}" destId="{9F443566-C304-433C-8B2B-FB9EA6016102}" srcOrd="0" destOrd="0" presId="urn:microsoft.com/office/officeart/2005/8/layout/hProcess11"/>
    <dgm:cxn modelId="{EF8702AB-BC02-4DEA-9CD0-B4DC4959B280}" type="presOf" srcId="{C4843CC7-1E96-4B59-9DC6-ACB4F823B6CA}" destId="{5215D93F-3ADC-423D-B178-DCBD36565F7E}" srcOrd="0" destOrd="0" presId="urn:microsoft.com/office/officeart/2005/8/layout/hProcess11"/>
    <dgm:cxn modelId="{7609697D-200F-4B15-AF67-A6AF09C2BCFE}" type="presOf" srcId="{B42528ED-5EDD-46E4-AD9F-CF88E8CAF228}" destId="{13ACD1F7-6C2D-4DA8-B43E-010C3EB0427F}" srcOrd="0" destOrd="5" presId="urn:microsoft.com/office/officeart/2005/8/layout/hProcess11"/>
    <dgm:cxn modelId="{9E4E564B-7449-488A-A98A-627F84C86B7B}" srcId="{7FC2D584-30A6-449E-B7CA-341F5F62FAF5}" destId="{4270397F-DBF8-4AC4-AA3F-CA10089E7FBE}" srcOrd="1" destOrd="0" parTransId="{75FF98B8-82E9-41E5-83D6-CFAB184BF2CA}" sibTransId="{4C7CC020-5C91-4D36-A3D2-5B6892F678CD}"/>
    <dgm:cxn modelId="{270815E9-4A88-4DB4-9040-920BB982ABD8}" srcId="{E4EAE2BA-E6E9-47BE-90DA-7CC8F543793A}" destId="{1EAF32EF-2685-41DE-B527-A19EA257EFF2}" srcOrd="3" destOrd="0" parTransId="{180ECF10-61BF-4891-A06A-93E397C04263}" sibTransId="{C8B63689-AE32-480F-B66B-8481F7137AF6}"/>
    <dgm:cxn modelId="{69E9455C-D396-4FDC-9EE9-D6E934C9C85F}" type="presOf" srcId="{1EAF32EF-2685-41DE-B527-A19EA257EFF2}" destId="{13ACD1F7-6C2D-4DA8-B43E-010C3EB0427F}" srcOrd="0" destOrd="0" presId="urn:microsoft.com/office/officeart/2005/8/layout/hProcess11"/>
    <dgm:cxn modelId="{7DCE1904-1409-4DAF-9657-CFC037869DF4}" type="presOf" srcId="{7609EC57-15AE-49DF-A6DC-EA51EB789AA6}" destId="{13ACD1F7-6C2D-4DA8-B43E-010C3EB0427F}" srcOrd="0" destOrd="4" presId="urn:microsoft.com/office/officeart/2005/8/layout/hProcess11"/>
    <dgm:cxn modelId="{162CE35A-4B20-4EFC-B04A-D797B7BF2C85}" type="presOf" srcId="{0C04DEF6-EAB7-46DC-B777-D9EE12C393E0}" destId="{5215D93F-3ADC-423D-B178-DCBD36565F7E}" srcOrd="0" destOrd="6" presId="urn:microsoft.com/office/officeart/2005/8/layout/hProcess11"/>
    <dgm:cxn modelId="{C5CB5023-C698-41B6-9CEF-4CD40FBDF57C}" srcId="{C4843CC7-1E96-4B59-9DC6-ACB4F823B6CA}" destId="{08F89887-61E8-447B-A7FB-14521BA379FE}" srcOrd="1" destOrd="0" parTransId="{40776043-9FB9-4D07-B6A5-8E6D4D6095B6}" sibTransId="{B1ACB0C3-0E49-4FD2-B704-62B4F9C6AD7D}"/>
    <dgm:cxn modelId="{283F8578-61AB-4F3A-B8D5-79928B6E421A}" srcId="{E4EAE2BA-E6E9-47BE-90DA-7CC8F543793A}" destId="{7FC2D584-30A6-449E-B7CA-341F5F62FAF5}" srcOrd="2" destOrd="0" parTransId="{5B8A5422-3BF7-4359-9198-DC33B9CC121C}" sibTransId="{9BCC6C0B-54DD-42A5-A6A4-57FEEA70C7B5}"/>
    <dgm:cxn modelId="{177097F3-7BB9-45CD-AECF-9FE3491A2496}" type="presOf" srcId="{74D53CEB-EE7A-48F3-A504-221F503582F1}" destId="{8E79EDA0-D990-4356-A5BA-7A806B16478F}" srcOrd="0" destOrd="2" presId="urn:microsoft.com/office/officeart/2005/8/layout/hProcess11"/>
    <dgm:cxn modelId="{F2C3BEAA-F201-4327-A132-F9F295A8D753}" type="presOf" srcId="{352E8D9F-B928-466D-8F4F-84C4F53A7D9D}" destId="{13ACD1F7-6C2D-4DA8-B43E-010C3EB0427F}" srcOrd="0" destOrd="3" presId="urn:microsoft.com/office/officeart/2005/8/layout/hProcess11"/>
    <dgm:cxn modelId="{8EA80ECD-65F6-4B00-8062-82A593A7FBA6}" srcId="{1EAF32EF-2685-41DE-B527-A19EA257EFF2}" destId="{B42528ED-5EDD-46E4-AD9F-CF88E8CAF228}" srcOrd="4" destOrd="0" parTransId="{A6A4FEC5-9778-449A-A970-E2CF95D85FF1}" sibTransId="{41840249-AB60-45DF-8A4B-64305B97C352}"/>
    <dgm:cxn modelId="{27B38583-0D2C-4753-ABE0-D1B6448074E1}" type="presOf" srcId="{65A643D8-FAD8-427F-B77E-324519DFF77F}" destId="{C1C330DA-D59B-475F-8BC0-3E609F93A765}" srcOrd="0" destOrd="1" presId="urn:microsoft.com/office/officeart/2005/8/layout/hProcess11"/>
    <dgm:cxn modelId="{D10BD900-B628-490D-979B-BD3ED8751DB0}" srcId="{E4EAE2BA-E6E9-47BE-90DA-7CC8F543793A}" destId="{CCF077D7-2791-412F-9EA6-29CA575C35A6}" srcOrd="5" destOrd="0" parTransId="{82A1BE26-C9FE-471F-ABF8-8FEEBA60E746}" sibTransId="{ACE0C2E8-519F-42F9-AF6B-805F91513F4F}"/>
    <dgm:cxn modelId="{BCD02ED9-BE8D-44A3-96CB-33FDD566CC46}" type="presOf" srcId="{C09110F4-B80A-4BC1-92B1-F123D2B5943B}" destId="{8E79EDA0-D990-4356-A5BA-7A806B16478F}" srcOrd="0" destOrd="4" presId="urn:microsoft.com/office/officeart/2005/8/layout/hProcess11"/>
    <dgm:cxn modelId="{D57CA41B-5F69-4B81-8505-A5CE75BAF2F7}" srcId="{CCF077D7-2791-412F-9EA6-29CA575C35A6}" destId="{74D53CEB-EE7A-48F3-A504-221F503582F1}" srcOrd="1" destOrd="0" parTransId="{BB5A1D88-5185-4930-9CFE-9AC86D326699}" sibTransId="{034338E7-E700-4AA6-9F9B-8D69A762F527}"/>
    <dgm:cxn modelId="{CBD23D02-C5A9-4F2E-A780-BCED84AA6EE6}" type="presOf" srcId="{28E50F4E-A211-4387-B97C-8204D2D63C7E}" destId="{7E900079-6142-4C06-BA00-5072ED1385FF}" srcOrd="0" destOrd="0" presId="urn:microsoft.com/office/officeart/2005/8/layout/hProcess11"/>
    <dgm:cxn modelId="{DE067B6E-5705-40C5-95E8-34489ECF6FE3}" srcId="{1EAF32EF-2685-41DE-B527-A19EA257EFF2}" destId="{8A6DB3FE-C39B-447E-9F35-B0AA149632E9}" srcOrd="0" destOrd="0" parTransId="{59337257-76BB-40A8-A3C4-453905802E16}" sibTransId="{092AA806-E93B-48B2-8CC6-74C5945CE54C}"/>
    <dgm:cxn modelId="{565CBC47-1B89-4227-9A71-6EAC6D812765}" srcId="{1EAF32EF-2685-41DE-B527-A19EA257EFF2}" destId="{352E8D9F-B928-466D-8F4F-84C4F53A7D9D}" srcOrd="2" destOrd="0" parTransId="{5F65D015-52A8-44D6-86F0-FB33525AD286}" sibTransId="{78A07537-37D8-4A21-984A-A63283301B9A}"/>
    <dgm:cxn modelId="{8A722DB8-690F-4486-8D68-C5FBE3FBBBBD}" srcId="{5A22019F-6F97-4DC3-963A-583D3D54A632}" destId="{0AE14328-0EE2-49D7-98C5-68FCA23BDFFA}" srcOrd="0" destOrd="0" parTransId="{EA9DC085-EAD3-474C-B8A0-5119234F5699}" sibTransId="{5E40F6E7-1E16-499D-BD19-570269F4F62E}"/>
    <dgm:cxn modelId="{A81889D7-B4F1-469E-A91B-D36894BED34C}" srcId="{E4EAE2BA-E6E9-47BE-90DA-7CC8F543793A}" destId="{C4843CC7-1E96-4B59-9DC6-ACB4F823B6CA}" srcOrd="4" destOrd="0" parTransId="{B45DE71B-8C61-4A29-BBB0-5AA953CF7542}" sibTransId="{E03609D5-4748-4E3C-8F59-7CA6A6BDD666}"/>
    <dgm:cxn modelId="{F78D2F6B-7B50-4FD0-AB9C-6A62E245DAE7}" type="presOf" srcId="{E4EAE2BA-E6E9-47BE-90DA-7CC8F543793A}" destId="{25D57B52-0153-46E5-8100-F86C119EA4C2}" srcOrd="0" destOrd="0" presId="urn:microsoft.com/office/officeart/2005/8/layout/hProcess11"/>
    <dgm:cxn modelId="{7FBD4E5C-EDDB-4F7D-BDE9-2F98D000ED15}" type="presOf" srcId="{8A6DB3FE-C39B-447E-9F35-B0AA149632E9}" destId="{13ACD1F7-6C2D-4DA8-B43E-010C3EB0427F}" srcOrd="0" destOrd="1" presId="urn:microsoft.com/office/officeart/2005/8/layout/hProcess11"/>
    <dgm:cxn modelId="{8FA623FE-EB57-4E01-A675-583490566DF3}" srcId="{5A22019F-6F97-4DC3-963A-583D3D54A632}" destId="{D0991395-258C-4682-9C62-ECED50FEB7F7}" srcOrd="1" destOrd="0" parTransId="{F28F6025-629D-4E12-B78B-397D70F2D1DB}" sibTransId="{1EF76677-4BD3-46A4-B891-F732876D5831}"/>
    <dgm:cxn modelId="{F7E3C0FB-466B-4508-865A-4A23EFF64DF0}" type="presOf" srcId="{CCF077D7-2791-412F-9EA6-29CA575C35A6}" destId="{8E79EDA0-D990-4356-A5BA-7A806B16478F}" srcOrd="0" destOrd="0" presId="urn:microsoft.com/office/officeart/2005/8/layout/hProcess11"/>
    <dgm:cxn modelId="{31C2751B-C6F8-42A0-BFC2-4C340CB376BF}" type="presOf" srcId="{99AF298E-22BA-4D67-B12E-11386A19EAFD}" destId="{5215D93F-3ADC-423D-B178-DCBD36565F7E}" srcOrd="0" destOrd="3" presId="urn:microsoft.com/office/officeart/2005/8/layout/hProcess11"/>
    <dgm:cxn modelId="{B64ED22F-92EB-4AAE-B800-4822A8C13F66}" srcId="{1EAF32EF-2685-41DE-B527-A19EA257EFF2}" destId="{F0F3EDBB-C61A-48A3-B35E-3ED2C2A7A141}" srcOrd="5" destOrd="0" parTransId="{7F0B854E-52E5-460F-9CFC-99296A24E875}" sibTransId="{B08C64BD-B50C-424E-803C-44448F1CBCC5}"/>
    <dgm:cxn modelId="{7A16F5AC-85FA-45B2-AF05-7D28234BF365}" type="presOf" srcId="{4270397F-DBF8-4AC4-AA3F-CA10089E7FBE}" destId="{C1C330DA-D59B-475F-8BC0-3E609F93A765}" srcOrd="0" destOrd="2" presId="urn:microsoft.com/office/officeart/2005/8/layout/hProcess11"/>
    <dgm:cxn modelId="{AA493673-DAC7-4571-B247-A7E1C831035C}" srcId="{C4843CC7-1E96-4B59-9DC6-ACB4F823B6CA}" destId="{EA1701F6-7B57-4B04-9E00-64FC8D153085}" srcOrd="0" destOrd="0" parTransId="{A6530B81-68FB-4CB6-934B-339EA4E796B5}" sibTransId="{7CDBA56F-B9FD-42B0-9B00-3DC230E39858}"/>
    <dgm:cxn modelId="{FB763D7D-0F7C-4833-A266-6AB5FF23285B}" srcId="{C4843CC7-1E96-4B59-9DC6-ACB4F823B6CA}" destId="{30E65DFB-60BB-4132-B6A9-50CA2E7A50E3}" srcOrd="4" destOrd="0" parTransId="{431CFF98-428B-41D0-82DC-129A6D6A13A4}" sibTransId="{2D8FDC69-B2D5-49C2-B708-3D64939EC911}"/>
    <dgm:cxn modelId="{3603CE7F-B3FC-4746-835B-FEBA7784AF37}" srcId="{7FC2D584-30A6-449E-B7CA-341F5F62FAF5}" destId="{65A643D8-FAD8-427F-B77E-324519DFF77F}" srcOrd="0" destOrd="0" parTransId="{9B490BD3-91C5-4AD9-B795-4720D22F1C89}" sibTransId="{A1CFAE85-B44C-4654-BCFF-0F4929233B2A}"/>
    <dgm:cxn modelId="{BC43CB7D-8348-494C-A9AC-19E736D4E745}" srcId="{C4843CC7-1E96-4B59-9DC6-ACB4F823B6CA}" destId="{BFCD7A64-8369-4113-A46C-0A655178D7B4}" srcOrd="3" destOrd="0" parTransId="{4B567F9B-683D-42C2-A1F9-B8DABDA424A4}" sibTransId="{242F9EA0-4EE3-4FEF-9CE7-F99B9738B5B7}"/>
    <dgm:cxn modelId="{B2E49585-59AF-46DD-B31F-E0D93ADAAB73}" type="presOf" srcId="{4197E540-D10F-4BDA-84C9-B2027B240EEB}" destId="{7E900079-6142-4C06-BA00-5072ED1385FF}" srcOrd="0" destOrd="1" presId="urn:microsoft.com/office/officeart/2005/8/layout/hProcess11"/>
    <dgm:cxn modelId="{F11A448C-897E-4B0A-A120-47E280A11AF6}" type="presOf" srcId="{9A8444BD-C609-4D20-B3C5-32F5C3288A47}" destId="{13ACD1F7-6C2D-4DA8-B43E-010C3EB0427F}" srcOrd="0" destOrd="2" presId="urn:microsoft.com/office/officeart/2005/8/layout/hProcess11"/>
    <dgm:cxn modelId="{58C096FF-2043-41A8-9C26-E0F605983284}" type="presOf" srcId="{DCC41E60-172A-40C0-8DE5-321B70FFD9BF}" destId="{8E79EDA0-D990-4356-A5BA-7A806B16478F}" srcOrd="0" destOrd="1" presId="urn:microsoft.com/office/officeart/2005/8/layout/hProcess11"/>
    <dgm:cxn modelId="{037D1ED7-9660-475E-907C-F4AD249CA9F1}" srcId="{28E50F4E-A211-4387-B97C-8204D2D63C7E}" destId="{4197E540-D10F-4BDA-84C9-B2027B240EEB}" srcOrd="0" destOrd="0" parTransId="{78BB0D03-C1B0-4614-BB63-23D6CFFED62B}" sibTransId="{6EE9F422-00AE-4222-BD4F-062656D802FD}"/>
    <dgm:cxn modelId="{BC9C74E3-F3B9-4455-ACBA-AD2D3FDD5C49}" type="presOf" srcId="{BFCD7A64-8369-4113-A46C-0A655178D7B4}" destId="{5215D93F-3ADC-423D-B178-DCBD36565F7E}" srcOrd="0" destOrd="4" presId="urn:microsoft.com/office/officeart/2005/8/layout/hProcess11"/>
    <dgm:cxn modelId="{9B0B1E66-4A80-45A8-BDE8-343BE11EF47B}" type="presOf" srcId="{0AE14328-0EE2-49D7-98C5-68FCA23BDFFA}" destId="{9F443566-C304-433C-8B2B-FB9EA6016102}" srcOrd="0" destOrd="1" presId="urn:microsoft.com/office/officeart/2005/8/layout/hProcess11"/>
    <dgm:cxn modelId="{6A26C3F1-2853-448C-ABD1-AEED5ABE10AC}" type="presOf" srcId="{D0991395-258C-4682-9C62-ECED50FEB7F7}" destId="{9F443566-C304-433C-8B2B-FB9EA6016102}" srcOrd="0" destOrd="2" presId="urn:microsoft.com/office/officeart/2005/8/layout/hProcess11"/>
    <dgm:cxn modelId="{88B2172E-0359-4B2E-8FA4-CDB2910854CB}" type="presOf" srcId="{95B58EF5-7B81-4107-AE53-E600EC49BADF}" destId="{8E79EDA0-D990-4356-A5BA-7A806B16478F}" srcOrd="0" destOrd="3" presId="urn:microsoft.com/office/officeart/2005/8/layout/hProcess11"/>
    <dgm:cxn modelId="{22B998FB-6DA3-44DE-8039-70A44451540E}" srcId="{E4EAE2BA-E6E9-47BE-90DA-7CC8F543793A}" destId="{28E50F4E-A211-4387-B97C-8204D2D63C7E}" srcOrd="0" destOrd="0" parTransId="{3ECDEA85-0997-4DE7-BDA1-9D27574A1BE6}" sibTransId="{7E88C0FE-9E9F-45D8-9EB3-4AB6E6B956AA}"/>
    <dgm:cxn modelId="{A80979D1-6170-4B43-9FBC-4D2072ACFC88}" srcId="{CCF077D7-2791-412F-9EA6-29CA575C35A6}" destId="{95B58EF5-7B81-4107-AE53-E600EC49BADF}" srcOrd="2" destOrd="0" parTransId="{D91B3AC4-4D62-43AE-8A0B-16C325B4CE57}" sibTransId="{41DC4C5D-EFF5-4FE8-95DF-B3D84BA87954}"/>
    <dgm:cxn modelId="{851DA668-7AB1-45E4-B8C5-1E18E4246466}" srcId="{C4843CC7-1E96-4B59-9DC6-ACB4F823B6CA}" destId="{0C04DEF6-EAB7-46DC-B777-D9EE12C393E0}" srcOrd="5" destOrd="0" parTransId="{124599BF-9141-4763-B121-FFFC0FB61827}" sibTransId="{06B9292F-3678-491C-9572-AAE1A8CB0AC6}"/>
    <dgm:cxn modelId="{5026FCB4-D41D-49FA-A349-33CE844EC1D6}" srcId="{CCF077D7-2791-412F-9EA6-29CA575C35A6}" destId="{DCC41E60-172A-40C0-8DE5-321B70FFD9BF}" srcOrd="0" destOrd="0" parTransId="{FF67F247-BB95-4095-BDA8-2B1AA876A586}" sibTransId="{B653F913-77AA-4338-8C51-FDA88FBA5E8A}"/>
    <dgm:cxn modelId="{9BC03D69-95D5-4288-9D18-E09B68FBC2B7}" srcId="{28E50F4E-A211-4387-B97C-8204D2D63C7E}" destId="{93D5BE62-6301-490C-8612-1A4F7C59D944}" srcOrd="1" destOrd="0" parTransId="{A2DAE56B-9443-42AD-AFD3-A42EEA092E54}" sibTransId="{CA483321-8EA1-4BFC-8105-BA7EBB47CCE7}"/>
    <dgm:cxn modelId="{B609B5B9-13D7-4BC6-BEAD-738732BF81B0}" srcId="{1EAF32EF-2685-41DE-B527-A19EA257EFF2}" destId="{9A8444BD-C609-4D20-B3C5-32F5C3288A47}" srcOrd="1" destOrd="0" parTransId="{356071E7-2A05-48EA-9560-BCBC93218861}" sibTransId="{9A6BF122-965C-4E9F-BF4E-63AF7C7BDFAC}"/>
    <dgm:cxn modelId="{1E924195-C3F9-44F3-8D8E-01854A874373}" type="presParOf" srcId="{25D57B52-0153-46E5-8100-F86C119EA4C2}" destId="{2F03985E-2144-459C-AE31-80D138E22546}" srcOrd="0" destOrd="0" presId="urn:microsoft.com/office/officeart/2005/8/layout/hProcess11"/>
    <dgm:cxn modelId="{EA0CF127-CD03-4BE2-A567-2AE3291C96C3}" type="presParOf" srcId="{25D57B52-0153-46E5-8100-F86C119EA4C2}" destId="{21298EDD-9674-4FA1-9E17-24FAC05405C2}" srcOrd="1" destOrd="0" presId="urn:microsoft.com/office/officeart/2005/8/layout/hProcess11"/>
    <dgm:cxn modelId="{7203D36E-DE56-4C0F-88CD-C26089F41915}" type="presParOf" srcId="{21298EDD-9674-4FA1-9E17-24FAC05405C2}" destId="{D8D2F4CE-637D-4B70-8D32-4F2735BE754E}" srcOrd="0" destOrd="0" presId="urn:microsoft.com/office/officeart/2005/8/layout/hProcess11"/>
    <dgm:cxn modelId="{DFA3EE3D-E7B5-4CA5-93C5-F9EE0182D71D}" type="presParOf" srcId="{D8D2F4CE-637D-4B70-8D32-4F2735BE754E}" destId="{7E900079-6142-4C06-BA00-5072ED1385FF}" srcOrd="0" destOrd="0" presId="urn:microsoft.com/office/officeart/2005/8/layout/hProcess11"/>
    <dgm:cxn modelId="{743CF07C-C027-4BE0-B1B2-845290850A83}" type="presParOf" srcId="{D8D2F4CE-637D-4B70-8D32-4F2735BE754E}" destId="{882EF7A8-FC4F-4F85-B4BC-1F10B62E903C}" srcOrd="1" destOrd="0" presId="urn:microsoft.com/office/officeart/2005/8/layout/hProcess11"/>
    <dgm:cxn modelId="{870AAC1D-C06E-4CB7-8AB4-CEB7267F5E2C}" type="presParOf" srcId="{D8D2F4CE-637D-4B70-8D32-4F2735BE754E}" destId="{321F528D-8118-4CF0-9DCF-81527019707B}" srcOrd="2" destOrd="0" presId="urn:microsoft.com/office/officeart/2005/8/layout/hProcess11"/>
    <dgm:cxn modelId="{A80B24FA-D914-4549-B347-11C783823C2D}" type="presParOf" srcId="{21298EDD-9674-4FA1-9E17-24FAC05405C2}" destId="{19DB5420-205F-4727-B4FA-4CBE7DD9CC65}" srcOrd="1" destOrd="0" presId="urn:microsoft.com/office/officeart/2005/8/layout/hProcess11"/>
    <dgm:cxn modelId="{A24BED59-701D-41F8-9ADD-E8F502128B54}" type="presParOf" srcId="{21298EDD-9674-4FA1-9E17-24FAC05405C2}" destId="{F06E316D-6300-4367-B335-11CB71DDBCDC}" srcOrd="2" destOrd="0" presId="urn:microsoft.com/office/officeart/2005/8/layout/hProcess11"/>
    <dgm:cxn modelId="{4A029467-D99C-43AA-8C71-CC43163E48CE}" type="presParOf" srcId="{F06E316D-6300-4367-B335-11CB71DDBCDC}" destId="{9F443566-C304-433C-8B2B-FB9EA6016102}" srcOrd="0" destOrd="0" presId="urn:microsoft.com/office/officeart/2005/8/layout/hProcess11"/>
    <dgm:cxn modelId="{0D0FB6DB-9C13-45AD-9834-A4F9FFEEECB9}" type="presParOf" srcId="{F06E316D-6300-4367-B335-11CB71DDBCDC}" destId="{256B285B-A37E-465A-9E16-58BC86A8A00E}" srcOrd="1" destOrd="0" presId="urn:microsoft.com/office/officeart/2005/8/layout/hProcess11"/>
    <dgm:cxn modelId="{2E777F0E-D072-46DB-9A76-7A14E8B53F20}" type="presParOf" srcId="{F06E316D-6300-4367-B335-11CB71DDBCDC}" destId="{C8D9D2BA-07D8-4842-AF1B-5535374A9122}" srcOrd="2" destOrd="0" presId="urn:microsoft.com/office/officeart/2005/8/layout/hProcess11"/>
    <dgm:cxn modelId="{DAD3A117-A4D1-4E10-B212-F7A9455ED4FA}" type="presParOf" srcId="{21298EDD-9674-4FA1-9E17-24FAC05405C2}" destId="{1EF3D4A8-9D3B-4F8B-949D-8DF2AE5CAF87}" srcOrd="3" destOrd="0" presId="urn:microsoft.com/office/officeart/2005/8/layout/hProcess11"/>
    <dgm:cxn modelId="{B6C01E69-9A10-4956-A433-91F184887452}" type="presParOf" srcId="{21298EDD-9674-4FA1-9E17-24FAC05405C2}" destId="{E9CF4F97-8317-4839-BA0E-56477AC631FE}" srcOrd="4" destOrd="0" presId="urn:microsoft.com/office/officeart/2005/8/layout/hProcess11"/>
    <dgm:cxn modelId="{7D1CF25A-EC7D-4614-8931-AE71AB3A3D24}" type="presParOf" srcId="{E9CF4F97-8317-4839-BA0E-56477AC631FE}" destId="{C1C330DA-D59B-475F-8BC0-3E609F93A765}" srcOrd="0" destOrd="0" presId="urn:microsoft.com/office/officeart/2005/8/layout/hProcess11"/>
    <dgm:cxn modelId="{087B89A0-DC6B-4465-8584-A498C952FDC3}" type="presParOf" srcId="{E9CF4F97-8317-4839-BA0E-56477AC631FE}" destId="{AE5BE3CA-8424-41B1-9754-C26C3642ECAB}" srcOrd="1" destOrd="0" presId="urn:microsoft.com/office/officeart/2005/8/layout/hProcess11"/>
    <dgm:cxn modelId="{8F179F82-6A0D-4188-B449-224896F5E123}" type="presParOf" srcId="{E9CF4F97-8317-4839-BA0E-56477AC631FE}" destId="{A27FA56B-1E46-4F2C-951C-B977BC458F34}" srcOrd="2" destOrd="0" presId="urn:microsoft.com/office/officeart/2005/8/layout/hProcess11"/>
    <dgm:cxn modelId="{D72EFE31-B309-45E1-B30B-A78E6C90DFFB}" type="presParOf" srcId="{21298EDD-9674-4FA1-9E17-24FAC05405C2}" destId="{89C2FF2D-74C6-4E84-80C2-A22FE138472D}" srcOrd="5" destOrd="0" presId="urn:microsoft.com/office/officeart/2005/8/layout/hProcess11"/>
    <dgm:cxn modelId="{447A51F1-4EAA-4882-9243-BBB6862D8182}" type="presParOf" srcId="{21298EDD-9674-4FA1-9E17-24FAC05405C2}" destId="{323EE1A0-7C22-4391-9BBF-F384DEEA36CC}" srcOrd="6" destOrd="0" presId="urn:microsoft.com/office/officeart/2005/8/layout/hProcess11"/>
    <dgm:cxn modelId="{9D431B8B-2C0F-4E09-B1DE-CCB504D3331C}" type="presParOf" srcId="{323EE1A0-7C22-4391-9BBF-F384DEEA36CC}" destId="{13ACD1F7-6C2D-4DA8-B43E-010C3EB0427F}" srcOrd="0" destOrd="0" presId="urn:microsoft.com/office/officeart/2005/8/layout/hProcess11"/>
    <dgm:cxn modelId="{59118B94-5A38-4062-8814-E178E7F0261E}" type="presParOf" srcId="{323EE1A0-7C22-4391-9BBF-F384DEEA36CC}" destId="{8C54157D-155F-4713-95B3-1C4D351B1AE7}" srcOrd="1" destOrd="0" presId="urn:microsoft.com/office/officeart/2005/8/layout/hProcess11"/>
    <dgm:cxn modelId="{EAD1C86C-C5EB-439D-8F1D-93F1C1D6E211}" type="presParOf" srcId="{323EE1A0-7C22-4391-9BBF-F384DEEA36CC}" destId="{2AB7D41A-B8FB-4D36-8532-8AA109D19DE0}" srcOrd="2" destOrd="0" presId="urn:microsoft.com/office/officeart/2005/8/layout/hProcess11"/>
    <dgm:cxn modelId="{7A40C1A8-9C9D-4324-A082-DE489AAD9FD3}" type="presParOf" srcId="{21298EDD-9674-4FA1-9E17-24FAC05405C2}" destId="{19CA7D41-D299-4B26-A8E9-83FCC51C1BC1}" srcOrd="7" destOrd="0" presId="urn:microsoft.com/office/officeart/2005/8/layout/hProcess11"/>
    <dgm:cxn modelId="{22285B1A-9A60-4F0E-A5F8-44609BE3D101}" type="presParOf" srcId="{21298EDD-9674-4FA1-9E17-24FAC05405C2}" destId="{94F33ED4-72A7-4F90-8797-5FD34D2EA03D}" srcOrd="8" destOrd="0" presId="urn:microsoft.com/office/officeart/2005/8/layout/hProcess11"/>
    <dgm:cxn modelId="{01EBF576-7A0B-42A6-9CF5-2F770B864A40}" type="presParOf" srcId="{94F33ED4-72A7-4F90-8797-5FD34D2EA03D}" destId="{5215D93F-3ADC-423D-B178-DCBD36565F7E}" srcOrd="0" destOrd="0" presId="urn:microsoft.com/office/officeart/2005/8/layout/hProcess11"/>
    <dgm:cxn modelId="{AF09DA25-C6D5-448F-AB71-727A13D09AE0}" type="presParOf" srcId="{94F33ED4-72A7-4F90-8797-5FD34D2EA03D}" destId="{0B46F6D5-B2D1-4E0A-9320-E1279C75C33A}" srcOrd="1" destOrd="0" presId="urn:microsoft.com/office/officeart/2005/8/layout/hProcess11"/>
    <dgm:cxn modelId="{2FB08CD4-42F7-43CD-BEB4-798213040DD4}" type="presParOf" srcId="{94F33ED4-72A7-4F90-8797-5FD34D2EA03D}" destId="{04DA4C37-E613-4CC3-BAF0-E7785BC1009F}" srcOrd="2" destOrd="0" presId="urn:microsoft.com/office/officeart/2005/8/layout/hProcess11"/>
    <dgm:cxn modelId="{5BA9B5EA-0D39-496B-A195-997FDA887AB7}" type="presParOf" srcId="{21298EDD-9674-4FA1-9E17-24FAC05405C2}" destId="{821A0028-5CE8-45D4-B976-28C956B0C1F5}" srcOrd="9" destOrd="0" presId="urn:microsoft.com/office/officeart/2005/8/layout/hProcess11"/>
    <dgm:cxn modelId="{85CD158E-0883-49C5-BAAD-C4F998184A29}" type="presParOf" srcId="{21298EDD-9674-4FA1-9E17-24FAC05405C2}" destId="{6FE5074B-07FB-4BCC-8255-ABC2F00DDB33}" srcOrd="10" destOrd="0" presId="urn:microsoft.com/office/officeart/2005/8/layout/hProcess11"/>
    <dgm:cxn modelId="{7FD20D3B-9AF3-499D-A859-1AC8DEB1E0C5}" type="presParOf" srcId="{6FE5074B-07FB-4BCC-8255-ABC2F00DDB33}" destId="{8E79EDA0-D990-4356-A5BA-7A806B16478F}" srcOrd="0" destOrd="0" presId="urn:microsoft.com/office/officeart/2005/8/layout/hProcess11"/>
    <dgm:cxn modelId="{F5855792-6F1F-460E-BABB-E49FCBABF43F}" type="presParOf" srcId="{6FE5074B-07FB-4BCC-8255-ABC2F00DDB33}" destId="{0B4B5CF2-F894-462B-8E06-F6ED70B65F4E}" srcOrd="1" destOrd="0" presId="urn:microsoft.com/office/officeart/2005/8/layout/hProcess11"/>
    <dgm:cxn modelId="{8FA11E20-FCFD-4617-845F-070D64B1758B}" type="presParOf" srcId="{6FE5074B-07FB-4BCC-8255-ABC2F00DDB33}" destId="{052C385B-7C30-4263-9005-0D1916F4778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EAE2BA-E6E9-47BE-90DA-7CC8F543793A}" type="doc">
      <dgm:prSet loTypeId="urn:microsoft.com/office/officeart/2005/8/layout/hProcess11" loCatId="process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8E50F4E-A211-4387-B97C-8204D2D63C7E}">
      <dgm:prSet phldrT="[Text]" custT="1"/>
      <dgm:spPr>
        <a:xfrm rot="17700000">
          <a:off x="290642" y="1339948"/>
          <a:ext cx="1022729" cy="492876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2009</a:t>
          </a:r>
          <a:endParaRPr lang="en-US" sz="1000" b="0" dirty="0"/>
        </a:p>
      </dgm:t>
    </dgm:pt>
    <dgm:pt modelId="{3ECDEA85-0997-4DE7-BDA1-9D27574A1BE6}" type="parTrans" cxnId="{22B998FB-6DA3-44DE-8039-70A44451540E}">
      <dgm:prSet/>
      <dgm:spPr/>
      <dgm:t>
        <a:bodyPr/>
        <a:lstStyle/>
        <a:p>
          <a:endParaRPr lang="en-US"/>
        </a:p>
      </dgm:t>
    </dgm:pt>
    <dgm:pt modelId="{7E88C0FE-9E9F-45D8-9EB3-4AB6E6B956AA}" type="sibTrans" cxnId="{22B998FB-6DA3-44DE-8039-70A44451540E}">
      <dgm:prSet/>
      <dgm:spPr/>
      <dgm:t>
        <a:bodyPr/>
        <a:lstStyle/>
        <a:p>
          <a:endParaRPr lang="en-US"/>
        </a:p>
      </dgm:t>
    </dgm:pt>
    <dgm:pt modelId="{4197E540-D10F-4BDA-84C9-B2027B240EEB}">
      <dgm:prSet phldrT="[Text]" custT="1"/>
      <dgm:spPr>
        <a:xfrm rot="17700000">
          <a:off x="379667" y="2802844"/>
          <a:ext cx="884708" cy="426573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Vzniká Oddělení digitalizace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78BB0D03-C1B0-4614-BB63-23D6CFFED62B}" type="parTrans" cxnId="{037D1ED7-9660-475E-907C-F4AD249CA9F1}">
      <dgm:prSet/>
      <dgm:spPr/>
      <dgm:t>
        <a:bodyPr/>
        <a:lstStyle/>
        <a:p>
          <a:endParaRPr lang="en-US"/>
        </a:p>
      </dgm:t>
    </dgm:pt>
    <dgm:pt modelId="{6EE9F422-00AE-4222-BD4F-062656D802FD}" type="sibTrans" cxnId="{037D1ED7-9660-475E-907C-F4AD249CA9F1}">
      <dgm:prSet/>
      <dgm:spPr/>
      <dgm:t>
        <a:bodyPr/>
        <a:lstStyle/>
        <a:p>
          <a:endParaRPr lang="en-US"/>
        </a:p>
      </dgm:t>
    </dgm:pt>
    <dgm:pt modelId="{5A22019F-6F97-4DC3-963A-583D3D54A632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cs-CZ" sz="1600" b="1" dirty="0" smtClean="0">
              <a:latin typeface="Calibri"/>
              <a:ea typeface="+mn-ea"/>
              <a:cs typeface="+mn-cs"/>
            </a:rPr>
            <a:t>2010</a:t>
          </a:r>
          <a:endParaRPr lang="en-US" sz="1600" b="1" dirty="0">
            <a:latin typeface="Calibri"/>
            <a:ea typeface="+mn-ea"/>
            <a:cs typeface="+mn-cs"/>
          </a:endParaRPr>
        </a:p>
      </dgm:t>
    </dgm:pt>
    <dgm:pt modelId="{B9D94E7B-0198-4684-BCA7-D1F15AB8F901}" type="parTrans" cxnId="{39AF9F84-592C-4715-B816-2A454335FA6D}">
      <dgm:prSet/>
      <dgm:spPr/>
      <dgm:t>
        <a:bodyPr/>
        <a:lstStyle/>
        <a:p>
          <a:endParaRPr lang="en-US"/>
        </a:p>
      </dgm:t>
    </dgm:pt>
    <dgm:pt modelId="{40C46F67-A448-4DFF-9ACB-C354C5196E83}" type="sibTrans" cxnId="{39AF9F84-592C-4715-B816-2A454335FA6D}">
      <dgm:prSet/>
      <dgm:spPr/>
      <dgm:t>
        <a:bodyPr/>
        <a:lstStyle/>
        <a:p>
          <a:endParaRPr lang="en-US"/>
        </a:p>
      </dgm:t>
    </dgm:pt>
    <dgm:pt modelId="{0AE14328-0EE2-49D7-98C5-68FCA23BDFFA}">
      <dgm:prSet phldrT="[Text]" custT="1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cs-CZ" sz="1600" b="1" dirty="0" smtClean="0">
              <a:latin typeface="Calibri"/>
              <a:ea typeface="+mn-ea"/>
              <a:cs typeface="+mn-cs"/>
            </a:rPr>
            <a:t>Běží projekt HISPRA</a:t>
          </a:r>
          <a:endParaRPr lang="en-US" sz="1600" b="1" dirty="0">
            <a:latin typeface="Calibri"/>
            <a:ea typeface="+mn-ea"/>
            <a:cs typeface="+mn-cs"/>
          </a:endParaRPr>
        </a:p>
      </dgm:t>
    </dgm:pt>
    <dgm:pt modelId="{EA9DC085-EAD3-474C-B8A0-5119234F5699}" type="parTrans" cxnId="{8A722DB8-690F-4486-8D68-C5FBE3FBBBBD}">
      <dgm:prSet/>
      <dgm:spPr/>
      <dgm:t>
        <a:bodyPr/>
        <a:lstStyle/>
        <a:p>
          <a:endParaRPr lang="en-US"/>
        </a:p>
      </dgm:t>
    </dgm:pt>
    <dgm:pt modelId="{5E40F6E7-1E16-499D-BD19-570269F4F62E}" type="sibTrans" cxnId="{8A722DB8-690F-4486-8D68-C5FBE3FBBBBD}">
      <dgm:prSet/>
      <dgm:spPr/>
      <dgm:t>
        <a:bodyPr/>
        <a:lstStyle/>
        <a:p>
          <a:endParaRPr lang="en-US"/>
        </a:p>
      </dgm:t>
    </dgm:pt>
    <dgm:pt modelId="{7FC2D584-30A6-449E-B7CA-341F5F62FAF5}">
      <dgm:prSet phldrT="[Text]"/>
      <dgm:spPr>
        <a:xfrm rot="17700000">
          <a:off x="3526988" y="1339948"/>
          <a:ext cx="1022729" cy="492876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2011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5B8A5422-3BF7-4359-9198-DC33B9CC121C}" type="parTrans" cxnId="{283F8578-61AB-4F3A-B8D5-79928B6E421A}">
      <dgm:prSet/>
      <dgm:spPr/>
      <dgm:t>
        <a:bodyPr/>
        <a:lstStyle/>
        <a:p>
          <a:endParaRPr lang="en-US"/>
        </a:p>
      </dgm:t>
    </dgm:pt>
    <dgm:pt modelId="{9BCC6C0B-54DD-42A5-A6A4-57FEEA70C7B5}" type="sibTrans" cxnId="{283F8578-61AB-4F3A-B8D5-79928B6E421A}">
      <dgm:prSet/>
      <dgm:spPr/>
      <dgm:t>
        <a:bodyPr/>
        <a:lstStyle/>
        <a:p>
          <a:endParaRPr lang="en-US"/>
        </a:p>
      </dgm:t>
    </dgm:pt>
    <dgm:pt modelId="{65A643D8-FAD8-427F-B77E-324519DFF77F}">
      <dgm:prSet phldrT="[Text]"/>
      <dgm:spPr>
        <a:xfrm rot="17700000">
          <a:off x="3616014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Pilotní projekt E-knihy do každé knihovny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9B490BD3-91C5-4AD9-B795-4720D22F1C89}" type="parTrans" cxnId="{3603CE7F-B3FC-4746-835B-FEBA7784AF37}">
      <dgm:prSet/>
      <dgm:spPr/>
      <dgm:t>
        <a:bodyPr/>
        <a:lstStyle/>
        <a:p>
          <a:endParaRPr lang="en-US"/>
        </a:p>
      </dgm:t>
    </dgm:pt>
    <dgm:pt modelId="{A1CFAE85-B44C-4654-BCFF-0F4929233B2A}" type="sibTrans" cxnId="{3603CE7F-B3FC-4746-835B-FEBA7784AF37}">
      <dgm:prSet/>
      <dgm:spPr/>
      <dgm:t>
        <a:bodyPr/>
        <a:lstStyle/>
        <a:p>
          <a:endParaRPr lang="en-US"/>
        </a:p>
      </dgm:t>
    </dgm:pt>
    <dgm:pt modelId="{4270397F-DBF8-4AC4-AA3F-CA10089E7FBE}">
      <dgm:prSet phldrT="[Text]"/>
      <dgm:spPr>
        <a:xfrm rot="17700000">
          <a:off x="41049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Zpřístupnění digitalizovaného fondu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75FF98B8-82E9-41E5-83D6-CFAB184BF2CA}" type="parTrans" cxnId="{9E4E564B-7449-488A-A98A-627F84C86B7B}">
      <dgm:prSet/>
      <dgm:spPr/>
      <dgm:t>
        <a:bodyPr/>
        <a:lstStyle/>
        <a:p>
          <a:endParaRPr lang="en-US"/>
        </a:p>
      </dgm:t>
    </dgm:pt>
    <dgm:pt modelId="{4C7CC020-5C91-4D36-A3D2-5B6892F678CD}" type="sibTrans" cxnId="{9E4E564B-7449-488A-A98A-627F84C86B7B}">
      <dgm:prSet/>
      <dgm:spPr/>
      <dgm:t>
        <a:bodyPr/>
        <a:lstStyle/>
        <a:p>
          <a:endParaRPr lang="en-US"/>
        </a:p>
      </dgm:t>
    </dgm:pt>
    <dgm:pt modelId="{1EAF32EF-2685-41DE-B527-A19EA257EFF2}">
      <dgm:prSet phldrT="[Text]"/>
      <dgm:spPr>
        <a:xfrm rot="17700000">
          <a:off x="5389635" y="1339948"/>
          <a:ext cx="1022729" cy="492876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2012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180ECF10-61BF-4891-A06A-93E397C04263}" type="parTrans" cxnId="{270815E9-4A88-4DB4-9040-920BB982ABD8}">
      <dgm:prSet/>
      <dgm:spPr/>
      <dgm:t>
        <a:bodyPr/>
        <a:lstStyle/>
        <a:p>
          <a:endParaRPr lang="en-US"/>
        </a:p>
      </dgm:t>
    </dgm:pt>
    <dgm:pt modelId="{C8B63689-AE32-480F-B66B-8481F7137AF6}" type="sibTrans" cxnId="{270815E9-4A88-4DB4-9040-920BB982ABD8}">
      <dgm:prSet/>
      <dgm:spPr/>
      <dgm:t>
        <a:bodyPr/>
        <a:lstStyle/>
        <a:p>
          <a:endParaRPr lang="en-US"/>
        </a:p>
      </dgm:t>
    </dgm:pt>
    <dgm:pt modelId="{8A6DB3FE-C39B-447E-9F35-B0AA149632E9}">
      <dgm:prSet phldrT="[Text]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dirty="0" err="1" smtClean="0">
              <a:latin typeface="Calibri"/>
              <a:ea typeface="+mn-ea"/>
              <a:cs typeface="+mn-cs"/>
            </a:rPr>
            <a:t>Redesign</a:t>
          </a:r>
          <a:r>
            <a:rPr lang="cs-CZ" dirty="0" smtClean="0">
              <a:latin typeface="Calibri"/>
              <a:ea typeface="+mn-ea"/>
              <a:cs typeface="+mn-cs"/>
            </a:rPr>
            <a:t> webu E-knihovna.cz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59337257-76BB-40A8-A3C4-453905802E16}" type="parTrans" cxnId="{DE067B6E-5705-40C5-95E8-34489ECF6FE3}">
      <dgm:prSet/>
      <dgm:spPr/>
      <dgm:t>
        <a:bodyPr/>
        <a:lstStyle/>
        <a:p>
          <a:endParaRPr lang="en-US"/>
        </a:p>
      </dgm:t>
    </dgm:pt>
    <dgm:pt modelId="{092AA806-E93B-48B2-8CC6-74C5945CE54C}" type="sibTrans" cxnId="{DE067B6E-5705-40C5-95E8-34489ECF6FE3}">
      <dgm:prSet/>
      <dgm:spPr/>
      <dgm:t>
        <a:bodyPr/>
        <a:lstStyle/>
        <a:p>
          <a:endParaRPr lang="en-US"/>
        </a:p>
      </dgm:t>
    </dgm:pt>
    <dgm:pt modelId="{C4843CC7-1E96-4B59-9DC6-ACB4F823B6CA}">
      <dgm:prSet phldrT="[Text]"/>
      <dgm:spPr>
        <a:xfrm rot="17700000">
          <a:off x="6763335" y="1339948"/>
          <a:ext cx="1022729" cy="492876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2013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B45DE71B-8C61-4A29-BBB0-5AA953CF7542}" type="parTrans" cxnId="{A81889D7-B4F1-469E-A91B-D36894BED34C}">
      <dgm:prSet/>
      <dgm:spPr/>
      <dgm:t>
        <a:bodyPr/>
        <a:lstStyle/>
        <a:p>
          <a:endParaRPr lang="en-US"/>
        </a:p>
      </dgm:t>
    </dgm:pt>
    <dgm:pt modelId="{E03609D5-4748-4E3C-8F59-7CA6A6BDD666}" type="sibTrans" cxnId="{A81889D7-B4F1-469E-A91B-D36894BED34C}">
      <dgm:prSet/>
      <dgm:spPr/>
      <dgm:t>
        <a:bodyPr/>
        <a:lstStyle/>
        <a:p>
          <a:endParaRPr lang="en-US"/>
        </a:p>
      </dgm:t>
    </dgm:pt>
    <dgm:pt modelId="{EA1701F6-7B57-4B04-9E00-64FC8D153085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Přes 300 e-knih volně ke stažení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A6530B81-68FB-4CB6-934B-339EA4E796B5}" type="parTrans" cxnId="{AA493673-DAC7-4571-B247-A7E1C831035C}">
      <dgm:prSet/>
      <dgm:spPr/>
      <dgm:t>
        <a:bodyPr/>
        <a:lstStyle/>
        <a:p>
          <a:endParaRPr lang="en-US"/>
        </a:p>
      </dgm:t>
    </dgm:pt>
    <dgm:pt modelId="{7CDBA56F-B9FD-42B0-9B00-3DC230E39858}" type="sibTrans" cxnId="{AA493673-DAC7-4571-B247-A7E1C831035C}">
      <dgm:prSet/>
      <dgm:spPr/>
      <dgm:t>
        <a:bodyPr/>
        <a:lstStyle/>
        <a:p>
          <a:endParaRPr lang="en-US"/>
        </a:p>
      </dgm:t>
    </dgm:pt>
    <dgm:pt modelId="{93D5BE62-6301-490C-8612-1A4F7C59D944}">
      <dgm:prSet phldrT="[Text]" custT="1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Ocenění Knihovna roku – projekt Karel Čapek Online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A2DAE56B-9443-42AD-AFD3-A42EEA092E54}" type="parTrans" cxnId="{9BC03D69-95D5-4288-9D18-E09B68FBC2B7}">
      <dgm:prSet/>
      <dgm:spPr/>
      <dgm:t>
        <a:bodyPr/>
        <a:lstStyle/>
        <a:p>
          <a:endParaRPr lang="cs-CZ"/>
        </a:p>
      </dgm:t>
    </dgm:pt>
    <dgm:pt modelId="{CA483321-8EA1-4BFC-8105-BA7EBB47CCE7}" type="sibTrans" cxnId="{9BC03D69-95D5-4288-9D18-E09B68FBC2B7}">
      <dgm:prSet/>
      <dgm:spPr/>
      <dgm:t>
        <a:bodyPr/>
        <a:lstStyle/>
        <a:p>
          <a:endParaRPr lang="cs-CZ"/>
        </a:p>
      </dgm:t>
    </dgm:pt>
    <dgm:pt modelId="{CCF077D7-2791-412F-9EA6-29CA575C35A6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BUDOUCNOST!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82A1BE26-C9FE-471F-ABF8-8FEEBA60E746}" type="parTrans" cxnId="{D10BD900-B628-490D-979B-BD3ED8751DB0}">
      <dgm:prSet/>
      <dgm:spPr/>
      <dgm:t>
        <a:bodyPr/>
        <a:lstStyle/>
        <a:p>
          <a:endParaRPr lang="cs-CZ"/>
        </a:p>
      </dgm:t>
    </dgm:pt>
    <dgm:pt modelId="{ACE0C2E8-519F-42F9-AF6B-805F91513F4F}" type="sibTrans" cxnId="{D10BD900-B628-490D-979B-BD3ED8751DB0}">
      <dgm:prSet/>
      <dgm:spPr/>
      <dgm:t>
        <a:bodyPr/>
        <a:lstStyle/>
        <a:p>
          <a:endParaRPr lang="cs-CZ"/>
        </a:p>
      </dgm:t>
    </dgm:pt>
    <dgm:pt modelId="{D0991395-258C-4682-9C62-ECED50FEB7F7}">
      <dgm:prSet phldrT="[Text]" custT="1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cs-CZ" sz="1600" b="1" dirty="0" smtClean="0">
              <a:latin typeface="Calibri"/>
              <a:ea typeface="+mn-ea"/>
              <a:cs typeface="+mn-cs"/>
            </a:rPr>
            <a:t>Digitalizace </a:t>
          </a:r>
          <a:r>
            <a:rPr lang="cs-CZ" sz="1600" b="1" dirty="0" err="1" smtClean="0">
              <a:latin typeface="Calibri"/>
              <a:ea typeface="+mn-ea"/>
              <a:cs typeface="+mn-cs"/>
            </a:rPr>
            <a:t>pragensijí</a:t>
          </a:r>
          <a:r>
            <a:rPr lang="cs-CZ" sz="1600" b="1" dirty="0" smtClean="0">
              <a:latin typeface="Calibri"/>
              <a:ea typeface="+mn-ea"/>
              <a:cs typeface="+mn-cs"/>
            </a:rPr>
            <a:t> a teatrálií</a:t>
          </a:r>
          <a:endParaRPr lang="en-US" sz="1600" b="1" dirty="0">
            <a:latin typeface="Calibri"/>
            <a:ea typeface="+mn-ea"/>
            <a:cs typeface="+mn-cs"/>
          </a:endParaRPr>
        </a:p>
      </dgm:t>
    </dgm:pt>
    <dgm:pt modelId="{F28F6025-629D-4E12-B78B-397D70F2D1DB}" type="parTrans" cxnId="{8FA623FE-EB57-4E01-A675-583490566DF3}">
      <dgm:prSet/>
      <dgm:spPr/>
      <dgm:t>
        <a:bodyPr/>
        <a:lstStyle/>
        <a:p>
          <a:endParaRPr lang="cs-CZ"/>
        </a:p>
      </dgm:t>
    </dgm:pt>
    <dgm:pt modelId="{1EF76677-4BD3-46A4-B891-F732876D5831}" type="sibTrans" cxnId="{8FA623FE-EB57-4E01-A675-583490566DF3}">
      <dgm:prSet/>
      <dgm:spPr/>
      <dgm:t>
        <a:bodyPr/>
        <a:lstStyle/>
        <a:p>
          <a:endParaRPr lang="cs-CZ"/>
        </a:p>
      </dgm:t>
    </dgm:pt>
    <dgm:pt modelId="{9A8444BD-C609-4D20-B3C5-32F5C3288A47}">
      <dgm:prSet phldrT="[Text]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Agregace e-obsahu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356071E7-2A05-48EA-9560-BCBC93218861}" type="parTrans" cxnId="{B609B5B9-13D7-4BC6-BEAD-738732BF81B0}">
      <dgm:prSet/>
      <dgm:spPr/>
      <dgm:t>
        <a:bodyPr/>
        <a:lstStyle/>
        <a:p>
          <a:endParaRPr lang="cs-CZ"/>
        </a:p>
      </dgm:t>
    </dgm:pt>
    <dgm:pt modelId="{9A6BF122-965C-4E9F-BF4E-63AF7C7BDFAC}" type="sibTrans" cxnId="{B609B5B9-13D7-4BC6-BEAD-738732BF81B0}">
      <dgm:prSet/>
      <dgm:spPr/>
      <dgm:t>
        <a:bodyPr/>
        <a:lstStyle/>
        <a:p>
          <a:endParaRPr lang="cs-CZ"/>
        </a:p>
      </dgm:t>
    </dgm:pt>
    <dgm:pt modelId="{08F89887-61E8-447B-A7FB-14521BA379FE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11 online tematických projektů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40776043-9FB9-4D07-B6A5-8E6D4D6095B6}" type="parTrans" cxnId="{C5CB5023-C698-41B6-9CEF-4CD40FBDF57C}">
      <dgm:prSet/>
      <dgm:spPr/>
      <dgm:t>
        <a:bodyPr/>
        <a:lstStyle/>
        <a:p>
          <a:endParaRPr lang="cs-CZ"/>
        </a:p>
      </dgm:t>
    </dgm:pt>
    <dgm:pt modelId="{B1ACB0C3-0E49-4FD2-B704-62B4F9C6AD7D}" type="sibTrans" cxnId="{C5CB5023-C698-41B6-9CEF-4CD40FBDF57C}">
      <dgm:prSet/>
      <dgm:spPr/>
      <dgm:t>
        <a:bodyPr/>
        <a:lstStyle/>
        <a:p>
          <a:endParaRPr lang="cs-CZ"/>
        </a:p>
      </dgm:t>
    </dgm:pt>
    <dgm:pt modelId="{352E8D9F-B928-466D-8F4F-84C4F53A7D9D}">
      <dgm:prSet phldrT="[Text]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Vančura online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5F65D015-52A8-44D6-86F0-FB33525AD286}" type="parTrans" cxnId="{565CBC47-1B89-4227-9A71-6EAC6D812765}">
      <dgm:prSet/>
      <dgm:spPr/>
      <dgm:t>
        <a:bodyPr/>
        <a:lstStyle/>
        <a:p>
          <a:endParaRPr lang="cs-CZ"/>
        </a:p>
      </dgm:t>
    </dgm:pt>
    <dgm:pt modelId="{78A07537-37D8-4A21-984A-A63283301B9A}" type="sibTrans" cxnId="{565CBC47-1B89-4227-9A71-6EAC6D812765}">
      <dgm:prSet/>
      <dgm:spPr/>
      <dgm:t>
        <a:bodyPr/>
        <a:lstStyle/>
        <a:p>
          <a:endParaRPr lang="cs-CZ"/>
        </a:p>
      </dgm:t>
    </dgm:pt>
    <dgm:pt modelId="{7609EC57-15AE-49DF-A6DC-EA51EB789AA6}">
      <dgm:prSet phldrT="[Text]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Publikování současných autorů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B63529EF-FE1B-4685-BF38-2B0166357C33}" type="parTrans" cxnId="{72CB21B9-CA6B-424D-A7C6-D3DB19772D84}">
      <dgm:prSet/>
      <dgm:spPr/>
      <dgm:t>
        <a:bodyPr/>
        <a:lstStyle/>
        <a:p>
          <a:endParaRPr lang="cs-CZ"/>
        </a:p>
      </dgm:t>
    </dgm:pt>
    <dgm:pt modelId="{ED63F2F3-722B-4D53-9BDA-E43AB0D23AB1}" type="sibTrans" cxnId="{72CB21B9-CA6B-424D-A7C6-D3DB19772D84}">
      <dgm:prSet/>
      <dgm:spPr/>
      <dgm:t>
        <a:bodyPr/>
        <a:lstStyle/>
        <a:p>
          <a:endParaRPr lang="cs-CZ"/>
        </a:p>
      </dgm:t>
    </dgm:pt>
    <dgm:pt modelId="{B42528ED-5EDD-46E4-AD9F-CF88E8CAF228}">
      <dgm:prSet phldrT="[Text]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Akvizice e-knih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A6A4FEC5-9778-449A-A970-E2CF95D85FF1}" type="parTrans" cxnId="{8EA80ECD-65F6-4B00-8062-82A593A7FBA6}">
      <dgm:prSet/>
      <dgm:spPr/>
      <dgm:t>
        <a:bodyPr/>
        <a:lstStyle/>
        <a:p>
          <a:endParaRPr lang="cs-CZ"/>
        </a:p>
      </dgm:t>
    </dgm:pt>
    <dgm:pt modelId="{41840249-AB60-45DF-8A4B-64305B97C352}" type="sibTrans" cxnId="{8EA80ECD-65F6-4B00-8062-82A593A7FBA6}">
      <dgm:prSet/>
      <dgm:spPr/>
      <dgm:t>
        <a:bodyPr/>
        <a:lstStyle/>
        <a:p>
          <a:endParaRPr lang="cs-CZ"/>
        </a:p>
      </dgm:t>
    </dgm:pt>
    <dgm:pt modelId="{F0F3EDBB-C61A-48A3-B35E-3ED2C2A7A141}">
      <dgm:prSet phldrT="[Text]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...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7F0B854E-52E5-460F-9CFC-99296A24E875}" type="parTrans" cxnId="{B64ED22F-92EB-4AAE-B800-4822A8C13F66}">
      <dgm:prSet/>
      <dgm:spPr/>
      <dgm:t>
        <a:bodyPr/>
        <a:lstStyle/>
        <a:p>
          <a:endParaRPr lang="cs-CZ"/>
        </a:p>
      </dgm:t>
    </dgm:pt>
    <dgm:pt modelId="{B08C64BD-B50C-424E-803C-44448F1CBCC5}" type="sibTrans" cxnId="{B64ED22F-92EB-4AAE-B800-4822A8C13F66}">
      <dgm:prSet/>
      <dgm:spPr/>
      <dgm:t>
        <a:bodyPr/>
        <a:lstStyle/>
        <a:p>
          <a:endParaRPr lang="cs-CZ"/>
        </a:p>
      </dgm:t>
    </dgm:pt>
    <dgm:pt modelId="{99AF298E-22BA-4D67-B12E-11386A19EAFD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Přes 800 000 stažení ročně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375DCA5E-2B01-47A2-A65F-8D52FE6A7FB5}" type="parTrans" cxnId="{6360F906-EF9B-43E1-B012-5F988DE3E120}">
      <dgm:prSet/>
      <dgm:spPr/>
      <dgm:t>
        <a:bodyPr/>
        <a:lstStyle/>
        <a:p>
          <a:endParaRPr lang="cs-CZ"/>
        </a:p>
      </dgm:t>
    </dgm:pt>
    <dgm:pt modelId="{B64680A2-A826-4128-8FC7-38893D230F7C}" type="sibTrans" cxnId="{6360F906-EF9B-43E1-B012-5F988DE3E120}">
      <dgm:prSet/>
      <dgm:spPr/>
      <dgm:t>
        <a:bodyPr/>
        <a:lstStyle/>
        <a:p>
          <a:endParaRPr lang="cs-CZ"/>
        </a:p>
      </dgm:t>
    </dgm:pt>
    <dgm:pt modelId="{BFCD7A64-8369-4113-A46C-0A655178D7B4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11 online databází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4B567F9B-683D-42C2-A1F9-B8DABDA424A4}" type="parTrans" cxnId="{BC43CB7D-8348-494C-A9AC-19E736D4E745}">
      <dgm:prSet/>
      <dgm:spPr/>
      <dgm:t>
        <a:bodyPr/>
        <a:lstStyle/>
        <a:p>
          <a:endParaRPr lang="cs-CZ"/>
        </a:p>
      </dgm:t>
    </dgm:pt>
    <dgm:pt modelId="{242F9EA0-4EE3-4FEF-9CE7-F99B9738B5B7}" type="sibTrans" cxnId="{BC43CB7D-8348-494C-A9AC-19E736D4E745}">
      <dgm:prSet/>
      <dgm:spPr/>
      <dgm:t>
        <a:bodyPr/>
        <a:lstStyle/>
        <a:p>
          <a:endParaRPr lang="cs-CZ"/>
        </a:p>
      </dgm:t>
    </dgm:pt>
    <dgm:pt modelId="{DCC41E60-172A-40C0-8DE5-321B70FFD9BF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Publikování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FF67F247-BB95-4095-BDA8-2B1AA876A586}" type="parTrans" cxnId="{5026FCB4-D41D-49FA-A349-33CE844EC1D6}">
      <dgm:prSet/>
      <dgm:spPr/>
      <dgm:t>
        <a:bodyPr/>
        <a:lstStyle/>
        <a:p>
          <a:endParaRPr lang="cs-CZ"/>
        </a:p>
      </dgm:t>
    </dgm:pt>
    <dgm:pt modelId="{B653F913-77AA-4338-8C51-FDA88FBA5E8A}" type="sibTrans" cxnId="{5026FCB4-D41D-49FA-A349-33CE844EC1D6}">
      <dgm:prSet/>
      <dgm:spPr/>
      <dgm:t>
        <a:bodyPr/>
        <a:lstStyle/>
        <a:p>
          <a:endParaRPr lang="cs-CZ"/>
        </a:p>
      </dgm:t>
    </dgm:pt>
    <dgm:pt modelId="{74D53CEB-EE7A-48F3-A504-221F503582F1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Agregace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BB5A1D88-5185-4930-9CFE-9AC86D326699}" type="parTrans" cxnId="{D57CA41B-5F69-4B81-8505-A5CE75BAF2F7}">
      <dgm:prSet/>
      <dgm:spPr/>
      <dgm:t>
        <a:bodyPr/>
        <a:lstStyle/>
        <a:p>
          <a:endParaRPr lang="cs-CZ"/>
        </a:p>
      </dgm:t>
    </dgm:pt>
    <dgm:pt modelId="{034338E7-E700-4AA6-9F9B-8D69A762F527}" type="sibTrans" cxnId="{D57CA41B-5F69-4B81-8505-A5CE75BAF2F7}">
      <dgm:prSet/>
      <dgm:spPr/>
      <dgm:t>
        <a:bodyPr/>
        <a:lstStyle/>
        <a:p>
          <a:endParaRPr lang="cs-CZ"/>
        </a:p>
      </dgm:t>
    </dgm:pt>
    <dgm:pt modelId="{95B58EF5-7B81-4107-AE53-E600EC49BADF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Akvizice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D91B3AC4-4D62-43AE-8A0B-16C325B4CE57}" type="parTrans" cxnId="{A80979D1-6170-4B43-9FBC-4D2072ACFC88}">
      <dgm:prSet/>
      <dgm:spPr/>
      <dgm:t>
        <a:bodyPr/>
        <a:lstStyle/>
        <a:p>
          <a:endParaRPr lang="cs-CZ"/>
        </a:p>
      </dgm:t>
    </dgm:pt>
    <dgm:pt modelId="{41DC4C5D-EFF5-4FE8-95DF-B3D84BA87954}" type="sibTrans" cxnId="{A80979D1-6170-4B43-9FBC-4D2072ACFC88}">
      <dgm:prSet/>
      <dgm:spPr/>
      <dgm:t>
        <a:bodyPr/>
        <a:lstStyle/>
        <a:p>
          <a:endParaRPr lang="cs-CZ"/>
        </a:p>
      </dgm:t>
    </dgm:pt>
    <dgm:pt modelId="{C09110F4-B80A-4BC1-92B1-F123D2B5943B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Spolupráce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3A8EB565-9EDB-451A-B39D-C10F369481CD}" type="parTrans" cxnId="{5C691007-95B4-4CD6-B8CE-82010828D9B9}">
      <dgm:prSet/>
      <dgm:spPr/>
      <dgm:t>
        <a:bodyPr/>
        <a:lstStyle/>
        <a:p>
          <a:endParaRPr lang="cs-CZ"/>
        </a:p>
      </dgm:t>
    </dgm:pt>
    <dgm:pt modelId="{2D330410-EED3-4A8C-957E-40953DC852C9}" type="sibTrans" cxnId="{5C691007-95B4-4CD6-B8CE-82010828D9B9}">
      <dgm:prSet/>
      <dgm:spPr/>
      <dgm:t>
        <a:bodyPr/>
        <a:lstStyle/>
        <a:p>
          <a:endParaRPr lang="cs-CZ"/>
        </a:p>
      </dgm:t>
    </dgm:pt>
    <dgm:pt modelId="{3D89DFE4-ABC8-4B3A-95AB-9F971D6F38A4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Růst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18B66FD2-40CB-4575-8622-269A8A6BF21C}" type="parTrans" cxnId="{B4DBA7EF-6D93-43F9-AAA1-7AFC199D5B57}">
      <dgm:prSet/>
      <dgm:spPr/>
      <dgm:t>
        <a:bodyPr/>
        <a:lstStyle/>
        <a:p>
          <a:endParaRPr lang="cs-CZ"/>
        </a:p>
      </dgm:t>
    </dgm:pt>
    <dgm:pt modelId="{AFC41B2D-7EC8-45BA-86BB-46E1CB532464}" type="sibTrans" cxnId="{B4DBA7EF-6D93-43F9-AAA1-7AFC199D5B57}">
      <dgm:prSet/>
      <dgm:spPr/>
      <dgm:t>
        <a:bodyPr/>
        <a:lstStyle/>
        <a:p>
          <a:endParaRPr lang="cs-CZ"/>
        </a:p>
      </dgm:t>
    </dgm:pt>
    <dgm:pt modelId="{30E65DFB-60BB-4132-B6A9-50CA2E7A50E3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Cizojazyčné e-knihy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431CFF98-428B-41D0-82DC-129A6D6A13A4}" type="parTrans" cxnId="{FB763D7D-0F7C-4833-A266-6AB5FF23285B}">
      <dgm:prSet/>
      <dgm:spPr/>
      <dgm:t>
        <a:bodyPr/>
        <a:lstStyle/>
        <a:p>
          <a:endParaRPr lang="cs-CZ"/>
        </a:p>
      </dgm:t>
    </dgm:pt>
    <dgm:pt modelId="{2D8FDC69-B2D5-49C2-B708-3D64939EC911}" type="sibTrans" cxnId="{FB763D7D-0F7C-4833-A266-6AB5FF23285B}">
      <dgm:prSet/>
      <dgm:spPr/>
      <dgm:t>
        <a:bodyPr/>
        <a:lstStyle/>
        <a:p>
          <a:endParaRPr lang="cs-CZ"/>
        </a:p>
      </dgm:t>
    </dgm:pt>
    <dgm:pt modelId="{0C04DEF6-EAB7-46DC-B777-D9EE12C393E0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...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124599BF-9141-4763-B121-FFFC0FB61827}" type="parTrans" cxnId="{851DA668-7AB1-45E4-B8C5-1E18E4246466}">
      <dgm:prSet/>
      <dgm:spPr/>
      <dgm:t>
        <a:bodyPr/>
        <a:lstStyle/>
        <a:p>
          <a:endParaRPr lang="cs-CZ"/>
        </a:p>
      </dgm:t>
    </dgm:pt>
    <dgm:pt modelId="{06B9292F-3678-491C-9572-AAE1A8CB0AC6}" type="sibTrans" cxnId="{851DA668-7AB1-45E4-B8C5-1E18E4246466}">
      <dgm:prSet/>
      <dgm:spPr/>
      <dgm:t>
        <a:bodyPr/>
        <a:lstStyle/>
        <a:p>
          <a:endParaRPr lang="cs-CZ"/>
        </a:p>
      </dgm:t>
    </dgm:pt>
    <dgm:pt modelId="{25D57B52-0153-46E5-8100-F86C119EA4C2}" type="pres">
      <dgm:prSet presAssocID="{E4EAE2BA-E6E9-47BE-90DA-7CC8F54379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F03985E-2144-459C-AE31-80D138E22546}" type="pres">
      <dgm:prSet presAssocID="{E4EAE2BA-E6E9-47BE-90DA-7CC8F543793A}" presName="arrow" presStyleLbl="bgShp" presStyleIdx="0" presStyleCnt="1"/>
      <dgm:spPr/>
    </dgm:pt>
    <dgm:pt modelId="{21298EDD-9674-4FA1-9E17-24FAC05405C2}" type="pres">
      <dgm:prSet presAssocID="{E4EAE2BA-E6E9-47BE-90DA-7CC8F543793A}" presName="points" presStyleCnt="0"/>
      <dgm:spPr/>
    </dgm:pt>
    <dgm:pt modelId="{D8D2F4CE-637D-4B70-8D32-4F2735BE754E}" type="pres">
      <dgm:prSet presAssocID="{28E50F4E-A211-4387-B97C-8204D2D63C7E}" presName="compositeA" presStyleCnt="0"/>
      <dgm:spPr/>
    </dgm:pt>
    <dgm:pt modelId="{7E900079-6142-4C06-BA00-5072ED1385FF}" type="pres">
      <dgm:prSet presAssocID="{28E50F4E-A211-4387-B97C-8204D2D63C7E}" presName="textA" presStyleLbl="revTx" presStyleIdx="0" presStyleCnt="6" custScaleX="231828" custScaleY="9894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2EF7A8-FC4F-4F85-B4BC-1F10B62E903C}" type="pres">
      <dgm:prSet presAssocID="{28E50F4E-A211-4387-B97C-8204D2D63C7E}" presName="circleA" presStyleLbl="node1" presStyleIdx="0" presStyleCnt="6"/>
      <dgm:spPr/>
    </dgm:pt>
    <dgm:pt modelId="{321F528D-8118-4CF0-9DCF-81527019707B}" type="pres">
      <dgm:prSet presAssocID="{28E50F4E-A211-4387-B97C-8204D2D63C7E}" presName="spaceA" presStyleCnt="0"/>
      <dgm:spPr/>
    </dgm:pt>
    <dgm:pt modelId="{19DB5420-205F-4727-B4FA-4CBE7DD9CC65}" type="pres">
      <dgm:prSet presAssocID="{7E88C0FE-9E9F-45D8-9EB3-4AB6E6B956AA}" presName="space" presStyleCnt="0"/>
      <dgm:spPr/>
    </dgm:pt>
    <dgm:pt modelId="{F06E316D-6300-4367-B335-11CB71DDBCDC}" type="pres">
      <dgm:prSet presAssocID="{5A22019F-6F97-4DC3-963A-583D3D54A632}" presName="compositeB" presStyleCnt="0"/>
      <dgm:spPr/>
    </dgm:pt>
    <dgm:pt modelId="{9F443566-C304-433C-8B2B-FB9EA6016102}" type="pres">
      <dgm:prSet presAssocID="{5A22019F-6F97-4DC3-963A-583D3D54A632}" presName="textB" presStyleLbl="revTx" presStyleIdx="1" presStyleCnt="6" custScaleX="27082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6B285B-A37E-465A-9E16-58BC86A8A00E}" type="pres">
      <dgm:prSet presAssocID="{5A22019F-6F97-4DC3-963A-583D3D54A632}" presName="circleB" presStyleLbl="node1" presStyleIdx="1" presStyleCnt="6"/>
      <dgm:spPr/>
    </dgm:pt>
    <dgm:pt modelId="{C8D9D2BA-07D8-4842-AF1B-5535374A9122}" type="pres">
      <dgm:prSet presAssocID="{5A22019F-6F97-4DC3-963A-583D3D54A632}" presName="spaceB" presStyleCnt="0"/>
      <dgm:spPr/>
    </dgm:pt>
    <dgm:pt modelId="{1EF3D4A8-9D3B-4F8B-949D-8DF2AE5CAF87}" type="pres">
      <dgm:prSet presAssocID="{40C46F67-A448-4DFF-9ACB-C354C5196E83}" presName="space" presStyleCnt="0"/>
      <dgm:spPr/>
    </dgm:pt>
    <dgm:pt modelId="{E9CF4F97-8317-4839-BA0E-56477AC631FE}" type="pres">
      <dgm:prSet presAssocID="{7FC2D584-30A6-449E-B7CA-341F5F62FAF5}" presName="compositeA" presStyleCnt="0"/>
      <dgm:spPr/>
    </dgm:pt>
    <dgm:pt modelId="{C1C330DA-D59B-475F-8BC0-3E609F93A765}" type="pres">
      <dgm:prSet presAssocID="{7FC2D584-30A6-449E-B7CA-341F5F62FAF5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5BE3CA-8424-41B1-9754-C26C3642ECAB}" type="pres">
      <dgm:prSet presAssocID="{7FC2D584-30A6-449E-B7CA-341F5F62FAF5}" presName="circleA" presStyleLbl="node1" presStyleIdx="2" presStyleCnt="6"/>
      <dgm:spPr/>
    </dgm:pt>
    <dgm:pt modelId="{A27FA56B-1E46-4F2C-951C-B977BC458F34}" type="pres">
      <dgm:prSet presAssocID="{7FC2D584-30A6-449E-B7CA-341F5F62FAF5}" presName="spaceA" presStyleCnt="0"/>
      <dgm:spPr/>
    </dgm:pt>
    <dgm:pt modelId="{89C2FF2D-74C6-4E84-80C2-A22FE138472D}" type="pres">
      <dgm:prSet presAssocID="{9BCC6C0B-54DD-42A5-A6A4-57FEEA70C7B5}" presName="space" presStyleCnt="0"/>
      <dgm:spPr/>
    </dgm:pt>
    <dgm:pt modelId="{323EE1A0-7C22-4391-9BBF-F384DEEA36CC}" type="pres">
      <dgm:prSet presAssocID="{1EAF32EF-2685-41DE-B527-A19EA257EFF2}" presName="compositeB" presStyleCnt="0"/>
      <dgm:spPr/>
    </dgm:pt>
    <dgm:pt modelId="{13ACD1F7-6C2D-4DA8-B43E-010C3EB0427F}" type="pres">
      <dgm:prSet presAssocID="{1EAF32EF-2685-41DE-B527-A19EA257EFF2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54157D-155F-4713-95B3-1C4D351B1AE7}" type="pres">
      <dgm:prSet presAssocID="{1EAF32EF-2685-41DE-B527-A19EA257EFF2}" presName="circleB" presStyleLbl="node1" presStyleIdx="3" presStyleCnt="6"/>
      <dgm:spPr/>
    </dgm:pt>
    <dgm:pt modelId="{2AB7D41A-B8FB-4D36-8532-8AA109D19DE0}" type="pres">
      <dgm:prSet presAssocID="{1EAF32EF-2685-41DE-B527-A19EA257EFF2}" presName="spaceB" presStyleCnt="0"/>
      <dgm:spPr/>
    </dgm:pt>
    <dgm:pt modelId="{19CA7D41-D299-4B26-A8E9-83FCC51C1BC1}" type="pres">
      <dgm:prSet presAssocID="{C8B63689-AE32-480F-B66B-8481F7137AF6}" presName="space" presStyleCnt="0"/>
      <dgm:spPr/>
    </dgm:pt>
    <dgm:pt modelId="{94F33ED4-72A7-4F90-8797-5FD34D2EA03D}" type="pres">
      <dgm:prSet presAssocID="{C4843CC7-1E96-4B59-9DC6-ACB4F823B6CA}" presName="compositeA" presStyleCnt="0"/>
      <dgm:spPr/>
    </dgm:pt>
    <dgm:pt modelId="{5215D93F-3ADC-423D-B178-DCBD36565F7E}" type="pres">
      <dgm:prSet presAssocID="{C4843CC7-1E96-4B59-9DC6-ACB4F823B6CA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46F6D5-B2D1-4E0A-9320-E1279C75C33A}" type="pres">
      <dgm:prSet presAssocID="{C4843CC7-1E96-4B59-9DC6-ACB4F823B6CA}" presName="circleA" presStyleLbl="node1" presStyleIdx="4" presStyleCnt="6"/>
      <dgm:spPr/>
    </dgm:pt>
    <dgm:pt modelId="{04DA4C37-E613-4CC3-BAF0-E7785BC1009F}" type="pres">
      <dgm:prSet presAssocID="{C4843CC7-1E96-4B59-9DC6-ACB4F823B6CA}" presName="spaceA" presStyleCnt="0"/>
      <dgm:spPr/>
    </dgm:pt>
    <dgm:pt modelId="{821A0028-5CE8-45D4-B976-28C956B0C1F5}" type="pres">
      <dgm:prSet presAssocID="{E03609D5-4748-4E3C-8F59-7CA6A6BDD666}" presName="space" presStyleCnt="0"/>
      <dgm:spPr/>
    </dgm:pt>
    <dgm:pt modelId="{6FE5074B-07FB-4BCC-8255-ABC2F00DDB33}" type="pres">
      <dgm:prSet presAssocID="{CCF077D7-2791-412F-9EA6-29CA575C35A6}" presName="compositeB" presStyleCnt="0"/>
      <dgm:spPr/>
    </dgm:pt>
    <dgm:pt modelId="{8E79EDA0-D990-4356-A5BA-7A806B16478F}" type="pres">
      <dgm:prSet presAssocID="{CCF077D7-2791-412F-9EA6-29CA575C35A6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4B5CF2-F894-462B-8E06-F6ED70B65F4E}" type="pres">
      <dgm:prSet presAssocID="{CCF077D7-2791-412F-9EA6-29CA575C35A6}" presName="circleB" presStyleLbl="node1" presStyleIdx="5" presStyleCnt="6"/>
      <dgm:spPr/>
    </dgm:pt>
    <dgm:pt modelId="{052C385B-7C30-4263-9005-0D1916F47784}" type="pres">
      <dgm:prSet presAssocID="{CCF077D7-2791-412F-9EA6-29CA575C35A6}" presName="spaceB" presStyleCnt="0"/>
      <dgm:spPr/>
    </dgm:pt>
  </dgm:ptLst>
  <dgm:cxnLst>
    <dgm:cxn modelId="{565CBC47-1B89-4227-9A71-6EAC6D812765}" srcId="{1EAF32EF-2685-41DE-B527-A19EA257EFF2}" destId="{352E8D9F-B928-466D-8F4F-84C4F53A7D9D}" srcOrd="2" destOrd="0" parTransId="{5F65D015-52A8-44D6-86F0-FB33525AD286}" sibTransId="{78A07537-37D8-4A21-984A-A63283301B9A}"/>
    <dgm:cxn modelId="{39AF9F84-592C-4715-B816-2A454335FA6D}" srcId="{E4EAE2BA-E6E9-47BE-90DA-7CC8F543793A}" destId="{5A22019F-6F97-4DC3-963A-583D3D54A632}" srcOrd="1" destOrd="0" parTransId="{B9D94E7B-0198-4684-BCA7-D1F15AB8F901}" sibTransId="{40C46F67-A448-4DFF-9ACB-C354C5196E83}"/>
    <dgm:cxn modelId="{C1B07A45-09EA-40ED-91CD-139BF9028C12}" type="presOf" srcId="{BFCD7A64-8369-4113-A46C-0A655178D7B4}" destId="{5215D93F-3ADC-423D-B178-DCBD36565F7E}" srcOrd="0" destOrd="4" presId="urn:microsoft.com/office/officeart/2005/8/layout/hProcess11"/>
    <dgm:cxn modelId="{2D45B72C-999E-4994-A9DB-BA69B62AC2F2}" type="presOf" srcId="{4270397F-DBF8-4AC4-AA3F-CA10089E7FBE}" destId="{C1C330DA-D59B-475F-8BC0-3E609F93A765}" srcOrd="0" destOrd="2" presId="urn:microsoft.com/office/officeart/2005/8/layout/hProcess11"/>
    <dgm:cxn modelId="{A8B4A9E5-740C-4D0A-9A0A-6FFD6DF2DC41}" type="presOf" srcId="{8A6DB3FE-C39B-447E-9F35-B0AA149632E9}" destId="{13ACD1F7-6C2D-4DA8-B43E-010C3EB0427F}" srcOrd="0" destOrd="1" presId="urn:microsoft.com/office/officeart/2005/8/layout/hProcess11"/>
    <dgm:cxn modelId="{9E4E564B-7449-488A-A98A-627F84C86B7B}" srcId="{7FC2D584-30A6-449E-B7CA-341F5F62FAF5}" destId="{4270397F-DBF8-4AC4-AA3F-CA10089E7FBE}" srcOrd="1" destOrd="0" parTransId="{75FF98B8-82E9-41E5-83D6-CFAB184BF2CA}" sibTransId="{4C7CC020-5C91-4D36-A3D2-5B6892F678CD}"/>
    <dgm:cxn modelId="{DE067B6E-5705-40C5-95E8-34489ECF6FE3}" srcId="{1EAF32EF-2685-41DE-B527-A19EA257EFF2}" destId="{8A6DB3FE-C39B-447E-9F35-B0AA149632E9}" srcOrd="0" destOrd="0" parTransId="{59337257-76BB-40A8-A3C4-453905802E16}" sibTransId="{092AA806-E93B-48B2-8CC6-74C5945CE54C}"/>
    <dgm:cxn modelId="{D57CA41B-5F69-4B81-8505-A5CE75BAF2F7}" srcId="{CCF077D7-2791-412F-9EA6-29CA575C35A6}" destId="{74D53CEB-EE7A-48F3-A504-221F503582F1}" srcOrd="1" destOrd="0" parTransId="{BB5A1D88-5185-4930-9CFE-9AC86D326699}" sibTransId="{034338E7-E700-4AA6-9F9B-8D69A762F527}"/>
    <dgm:cxn modelId="{8FA623FE-EB57-4E01-A675-583490566DF3}" srcId="{5A22019F-6F97-4DC3-963A-583D3D54A632}" destId="{D0991395-258C-4682-9C62-ECED50FEB7F7}" srcOrd="1" destOrd="0" parTransId="{F28F6025-629D-4E12-B78B-397D70F2D1DB}" sibTransId="{1EF76677-4BD3-46A4-B891-F732876D5831}"/>
    <dgm:cxn modelId="{22B998FB-6DA3-44DE-8039-70A44451540E}" srcId="{E4EAE2BA-E6E9-47BE-90DA-7CC8F543793A}" destId="{28E50F4E-A211-4387-B97C-8204D2D63C7E}" srcOrd="0" destOrd="0" parTransId="{3ECDEA85-0997-4DE7-BDA1-9D27574A1BE6}" sibTransId="{7E88C0FE-9E9F-45D8-9EB3-4AB6E6B956AA}"/>
    <dgm:cxn modelId="{037D1ED7-9660-475E-907C-F4AD249CA9F1}" srcId="{28E50F4E-A211-4387-B97C-8204D2D63C7E}" destId="{4197E540-D10F-4BDA-84C9-B2027B240EEB}" srcOrd="0" destOrd="0" parTransId="{78BB0D03-C1B0-4614-BB63-23D6CFFED62B}" sibTransId="{6EE9F422-00AE-4222-BD4F-062656D802FD}"/>
    <dgm:cxn modelId="{6360F906-EF9B-43E1-B012-5F988DE3E120}" srcId="{C4843CC7-1E96-4B59-9DC6-ACB4F823B6CA}" destId="{99AF298E-22BA-4D67-B12E-11386A19EAFD}" srcOrd="2" destOrd="0" parTransId="{375DCA5E-2B01-47A2-A65F-8D52FE6A7FB5}" sibTransId="{B64680A2-A826-4128-8FC7-38893D230F7C}"/>
    <dgm:cxn modelId="{A59BCFFD-D90B-4A81-AD6D-195F7E1DFE58}" type="presOf" srcId="{99AF298E-22BA-4D67-B12E-11386A19EAFD}" destId="{5215D93F-3ADC-423D-B178-DCBD36565F7E}" srcOrd="0" destOrd="3" presId="urn:microsoft.com/office/officeart/2005/8/layout/hProcess11"/>
    <dgm:cxn modelId="{FC36768A-0ACD-4AD3-B9FA-8C5B01B86AB6}" type="presOf" srcId="{CCF077D7-2791-412F-9EA6-29CA575C35A6}" destId="{8E79EDA0-D990-4356-A5BA-7A806B16478F}" srcOrd="0" destOrd="0" presId="urn:microsoft.com/office/officeart/2005/8/layout/hProcess11"/>
    <dgm:cxn modelId="{B28DB166-EAA4-47E0-A0FC-8B899C4B62E3}" type="presOf" srcId="{DCC41E60-172A-40C0-8DE5-321B70FFD9BF}" destId="{8E79EDA0-D990-4356-A5BA-7A806B16478F}" srcOrd="0" destOrd="1" presId="urn:microsoft.com/office/officeart/2005/8/layout/hProcess11"/>
    <dgm:cxn modelId="{5026FCB4-D41D-49FA-A349-33CE844EC1D6}" srcId="{CCF077D7-2791-412F-9EA6-29CA575C35A6}" destId="{DCC41E60-172A-40C0-8DE5-321B70FFD9BF}" srcOrd="0" destOrd="0" parTransId="{FF67F247-BB95-4095-BDA8-2B1AA876A586}" sibTransId="{B653F913-77AA-4338-8C51-FDA88FBA5E8A}"/>
    <dgm:cxn modelId="{DCA7CDE0-F30F-4EC6-90F4-D50A9D5F5421}" type="presOf" srcId="{7609EC57-15AE-49DF-A6DC-EA51EB789AA6}" destId="{13ACD1F7-6C2D-4DA8-B43E-010C3EB0427F}" srcOrd="0" destOrd="4" presId="urn:microsoft.com/office/officeart/2005/8/layout/hProcess11"/>
    <dgm:cxn modelId="{580188BB-DADB-48CD-B7A6-97B3C2BA622D}" type="presOf" srcId="{9A8444BD-C609-4D20-B3C5-32F5C3288A47}" destId="{13ACD1F7-6C2D-4DA8-B43E-010C3EB0427F}" srcOrd="0" destOrd="2" presId="urn:microsoft.com/office/officeart/2005/8/layout/hProcess11"/>
    <dgm:cxn modelId="{9BC03D69-95D5-4288-9D18-E09B68FBC2B7}" srcId="{28E50F4E-A211-4387-B97C-8204D2D63C7E}" destId="{93D5BE62-6301-490C-8612-1A4F7C59D944}" srcOrd="1" destOrd="0" parTransId="{A2DAE56B-9443-42AD-AFD3-A42EEA092E54}" sibTransId="{CA483321-8EA1-4BFC-8105-BA7EBB47CCE7}"/>
    <dgm:cxn modelId="{3603CE7F-B3FC-4746-835B-FEBA7784AF37}" srcId="{7FC2D584-30A6-449E-B7CA-341F5F62FAF5}" destId="{65A643D8-FAD8-427F-B77E-324519DFF77F}" srcOrd="0" destOrd="0" parTransId="{9B490BD3-91C5-4AD9-B795-4720D22F1C89}" sibTransId="{A1CFAE85-B44C-4654-BCFF-0F4929233B2A}"/>
    <dgm:cxn modelId="{A414392A-DC8E-4831-BA2E-4EA55E7E69D6}" type="presOf" srcId="{EA1701F6-7B57-4B04-9E00-64FC8D153085}" destId="{5215D93F-3ADC-423D-B178-DCBD36565F7E}" srcOrd="0" destOrd="1" presId="urn:microsoft.com/office/officeart/2005/8/layout/hProcess11"/>
    <dgm:cxn modelId="{D90DF0D7-7AB7-4840-843D-35D1055CC1CB}" type="presOf" srcId="{5A22019F-6F97-4DC3-963A-583D3D54A632}" destId="{9F443566-C304-433C-8B2B-FB9EA6016102}" srcOrd="0" destOrd="0" presId="urn:microsoft.com/office/officeart/2005/8/layout/hProcess11"/>
    <dgm:cxn modelId="{A80979D1-6170-4B43-9FBC-4D2072ACFC88}" srcId="{CCF077D7-2791-412F-9EA6-29CA575C35A6}" destId="{95B58EF5-7B81-4107-AE53-E600EC49BADF}" srcOrd="2" destOrd="0" parTransId="{D91B3AC4-4D62-43AE-8A0B-16C325B4CE57}" sibTransId="{41DC4C5D-EFF5-4FE8-95DF-B3D84BA87954}"/>
    <dgm:cxn modelId="{A61E8EC3-0718-4DFC-8FA2-8889E10EFEE6}" type="presOf" srcId="{95B58EF5-7B81-4107-AE53-E600EC49BADF}" destId="{8E79EDA0-D990-4356-A5BA-7A806B16478F}" srcOrd="0" destOrd="3" presId="urn:microsoft.com/office/officeart/2005/8/layout/hProcess11"/>
    <dgm:cxn modelId="{37EEA45C-3762-48DF-8A1B-62E36C752F1B}" type="presOf" srcId="{352E8D9F-B928-466D-8F4F-84C4F53A7D9D}" destId="{13ACD1F7-6C2D-4DA8-B43E-010C3EB0427F}" srcOrd="0" destOrd="3" presId="urn:microsoft.com/office/officeart/2005/8/layout/hProcess11"/>
    <dgm:cxn modelId="{B609B5B9-13D7-4BC6-BEAD-738732BF81B0}" srcId="{1EAF32EF-2685-41DE-B527-A19EA257EFF2}" destId="{9A8444BD-C609-4D20-B3C5-32F5C3288A47}" srcOrd="1" destOrd="0" parTransId="{356071E7-2A05-48EA-9560-BCBC93218861}" sibTransId="{9A6BF122-965C-4E9F-BF4E-63AF7C7BDFAC}"/>
    <dgm:cxn modelId="{BC43CB7D-8348-494C-A9AC-19E736D4E745}" srcId="{C4843CC7-1E96-4B59-9DC6-ACB4F823B6CA}" destId="{BFCD7A64-8369-4113-A46C-0A655178D7B4}" srcOrd="3" destOrd="0" parTransId="{4B567F9B-683D-42C2-A1F9-B8DABDA424A4}" sibTransId="{242F9EA0-4EE3-4FEF-9CE7-F99B9738B5B7}"/>
    <dgm:cxn modelId="{3C4C9BAA-0373-46DF-9A90-35B621C977CB}" type="presOf" srcId="{D0991395-258C-4682-9C62-ECED50FEB7F7}" destId="{9F443566-C304-433C-8B2B-FB9EA6016102}" srcOrd="0" destOrd="2" presId="urn:microsoft.com/office/officeart/2005/8/layout/hProcess11"/>
    <dgm:cxn modelId="{2D8EAF20-C7CD-426A-B059-D965D3844779}" type="presOf" srcId="{C09110F4-B80A-4BC1-92B1-F123D2B5943B}" destId="{8E79EDA0-D990-4356-A5BA-7A806B16478F}" srcOrd="0" destOrd="4" presId="urn:microsoft.com/office/officeart/2005/8/layout/hProcess11"/>
    <dgm:cxn modelId="{72CB21B9-CA6B-424D-A7C6-D3DB19772D84}" srcId="{1EAF32EF-2685-41DE-B527-A19EA257EFF2}" destId="{7609EC57-15AE-49DF-A6DC-EA51EB789AA6}" srcOrd="3" destOrd="0" parTransId="{B63529EF-FE1B-4685-BF38-2B0166357C33}" sibTransId="{ED63F2F3-722B-4D53-9BDA-E43AB0D23AB1}"/>
    <dgm:cxn modelId="{68E81646-7916-4C74-9F0C-86569D4E95B7}" type="presOf" srcId="{74D53CEB-EE7A-48F3-A504-221F503582F1}" destId="{8E79EDA0-D990-4356-A5BA-7A806B16478F}" srcOrd="0" destOrd="2" presId="urn:microsoft.com/office/officeart/2005/8/layout/hProcess11"/>
    <dgm:cxn modelId="{851DA668-7AB1-45E4-B8C5-1E18E4246466}" srcId="{C4843CC7-1E96-4B59-9DC6-ACB4F823B6CA}" destId="{0C04DEF6-EAB7-46DC-B777-D9EE12C393E0}" srcOrd="5" destOrd="0" parTransId="{124599BF-9141-4763-B121-FFFC0FB61827}" sibTransId="{06B9292F-3678-491C-9572-AAE1A8CB0AC6}"/>
    <dgm:cxn modelId="{B64ED22F-92EB-4AAE-B800-4822A8C13F66}" srcId="{1EAF32EF-2685-41DE-B527-A19EA257EFF2}" destId="{F0F3EDBB-C61A-48A3-B35E-3ED2C2A7A141}" srcOrd="5" destOrd="0" parTransId="{7F0B854E-52E5-460F-9CFC-99296A24E875}" sibTransId="{B08C64BD-B50C-424E-803C-44448F1CBCC5}"/>
    <dgm:cxn modelId="{270815E9-4A88-4DB4-9040-920BB982ABD8}" srcId="{E4EAE2BA-E6E9-47BE-90DA-7CC8F543793A}" destId="{1EAF32EF-2685-41DE-B527-A19EA257EFF2}" srcOrd="3" destOrd="0" parTransId="{180ECF10-61BF-4891-A06A-93E397C04263}" sibTransId="{C8B63689-AE32-480F-B66B-8481F7137AF6}"/>
    <dgm:cxn modelId="{8125946A-09B7-4989-BCA7-E19A91D14139}" type="presOf" srcId="{30E65DFB-60BB-4132-B6A9-50CA2E7A50E3}" destId="{5215D93F-3ADC-423D-B178-DCBD36565F7E}" srcOrd="0" destOrd="5" presId="urn:microsoft.com/office/officeart/2005/8/layout/hProcess11"/>
    <dgm:cxn modelId="{5C691007-95B4-4CD6-B8CE-82010828D9B9}" srcId="{CCF077D7-2791-412F-9EA6-29CA575C35A6}" destId="{C09110F4-B80A-4BC1-92B1-F123D2B5943B}" srcOrd="3" destOrd="0" parTransId="{3A8EB565-9EDB-451A-B39D-C10F369481CD}" sibTransId="{2D330410-EED3-4A8C-957E-40953DC852C9}"/>
    <dgm:cxn modelId="{C5CB5023-C698-41B6-9CEF-4CD40FBDF57C}" srcId="{C4843CC7-1E96-4B59-9DC6-ACB4F823B6CA}" destId="{08F89887-61E8-447B-A7FB-14521BA379FE}" srcOrd="1" destOrd="0" parTransId="{40776043-9FB9-4D07-B6A5-8E6D4D6095B6}" sibTransId="{B1ACB0C3-0E49-4FD2-B704-62B4F9C6AD7D}"/>
    <dgm:cxn modelId="{BBE3372B-4796-420E-96CA-6F26635A8528}" type="presOf" srcId="{0AE14328-0EE2-49D7-98C5-68FCA23BDFFA}" destId="{9F443566-C304-433C-8B2B-FB9EA6016102}" srcOrd="0" destOrd="1" presId="urn:microsoft.com/office/officeart/2005/8/layout/hProcess11"/>
    <dgm:cxn modelId="{A81889D7-B4F1-469E-A91B-D36894BED34C}" srcId="{E4EAE2BA-E6E9-47BE-90DA-7CC8F543793A}" destId="{C4843CC7-1E96-4B59-9DC6-ACB4F823B6CA}" srcOrd="4" destOrd="0" parTransId="{B45DE71B-8C61-4A29-BBB0-5AA953CF7542}" sibTransId="{E03609D5-4748-4E3C-8F59-7CA6A6BDD666}"/>
    <dgm:cxn modelId="{531325C1-1B27-46E7-BC40-C104706085D5}" type="presOf" srcId="{65A643D8-FAD8-427F-B77E-324519DFF77F}" destId="{C1C330DA-D59B-475F-8BC0-3E609F93A765}" srcOrd="0" destOrd="1" presId="urn:microsoft.com/office/officeart/2005/8/layout/hProcess11"/>
    <dgm:cxn modelId="{D10BD900-B628-490D-979B-BD3ED8751DB0}" srcId="{E4EAE2BA-E6E9-47BE-90DA-7CC8F543793A}" destId="{CCF077D7-2791-412F-9EA6-29CA575C35A6}" srcOrd="5" destOrd="0" parTransId="{82A1BE26-C9FE-471F-ABF8-8FEEBA60E746}" sibTransId="{ACE0C2E8-519F-42F9-AF6B-805F91513F4F}"/>
    <dgm:cxn modelId="{AA493673-DAC7-4571-B247-A7E1C831035C}" srcId="{C4843CC7-1E96-4B59-9DC6-ACB4F823B6CA}" destId="{EA1701F6-7B57-4B04-9E00-64FC8D153085}" srcOrd="0" destOrd="0" parTransId="{A6530B81-68FB-4CB6-934B-339EA4E796B5}" sibTransId="{7CDBA56F-B9FD-42B0-9B00-3DC230E39858}"/>
    <dgm:cxn modelId="{E152A3D0-B4DB-4987-98E2-BFFDEBE3F664}" type="presOf" srcId="{4197E540-D10F-4BDA-84C9-B2027B240EEB}" destId="{7E900079-6142-4C06-BA00-5072ED1385FF}" srcOrd="0" destOrd="1" presId="urn:microsoft.com/office/officeart/2005/8/layout/hProcess11"/>
    <dgm:cxn modelId="{F477B041-41EC-429D-8EC2-3F4D95C0CBC7}" type="presOf" srcId="{3D89DFE4-ABC8-4B3A-95AB-9F971D6F38A4}" destId="{8E79EDA0-D990-4356-A5BA-7A806B16478F}" srcOrd="0" destOrd="5" presId="urn:microsoft.com/office/officeart/2005/8/layout/hProcess11"/>
    <dgm:cxn modelId="{A33AB831-94C6-42D3-B56B-7D5898B64D28}" type="presOf" srcId="{1EAF32EF-2685-41DE-B527-A19EA257EFF2}" destId="{13ACD1F7-6C2D-4DA8-B43E-010C3EB0427F}" srcOrd="0" destOrd="0" presId="urn:microsoft.com/office/officeart/2005/8/layout/hProcess11"/>
    <dgm:cxn modelId="{283F8578-61AB-4F3A-B8D5-79928B6E421A}" srcId="{E4EAE2BA-E6E9-47BE-90DA-7CC8F543793A}" destId="{7FC2D584-30A6-449E-B7CA-341F5F62FAF5}" srcOrd="2" destOrd="0" parTransId="{5B8A5422-3BF7-4359-9198-DC33B9CC121C}" sibTransId="{9BCC6C0B-54DD-42A5-A6A4-57FEEA70C7B5}"/>
    <dgm:cxn modelId="{37F1E907-8778-4F2E-AAFC-8CC51A1109DD}" type="presOf" srcId="{28E50F4E-A211-4387-B97C-8204D2D63C7E}" destId="{7E900079-6142-4C06-BA00-5072ED1385FF}" srcOrd="0" destOrd="0" presId="urn:microsoft.com/office/officeart/2005/8/layout/hProcess11"/>
    <dgm:cxn modelId="{98337B1C-807A-411F-B280-DCCE1FF48496}" type="presOf" srcId="{7FC2D584-30A6-449E-B7CA-341F5F62FAF5}" destId="{C1C330DA-D59B-475F-8BC0-3E609F93A765}" srcOrd="0" destOrd="0" presId="urn:microsoft.com/office/officeart/2005/8/layout/hProcess11"/>
    <dgm:cxn modelId="{E2A67EFD-0547-4A54-9313-2A282132F48B}" type="presOf" srcId="{C4843CC7-1E96-4B59-9DC6-ACB4F823B6CA}" destId="{5215D93F-3ADC-423D-B178-DCBD36565F7E}" srcOrd="0" destOrd="0" presId="urn:microsoft.com/office/officeart/2005/8/layout/hProcess11"/>
    <dgm:cxn modelId="{8EA80ECD-65F6-4B00-8062-82A593A7FBA6}" srcId="{1EAF32EF-2685-41DE-B527-A19EA257EFF2}" destId="{B42528ED-5EDD-46E4-AD9F-CF88E8CAF228}" srcOrd="4" destOrd="0" parTransId="{A6A4FEC5-9778-449A-A970-E2CF95D85FF1}" sibTransId="{41840249-AB60-45DF-8A4B-64305B97C352}"/>
    <dgm:cxn modelId="{E6952CCF-3407-4B34-920C-FF48EBCCC7DE}" type="presOf" srcId="{F0F3EDBB-C61A-48A3-B35E-3ED2C2A7A141}" destId="{13ACD1F7-6C2D-4DA8-B43E-010C3EB0427F}" srcOrd="0" destOrd="6" presId="urn:microsoft.com/office/officeart/2005/8/layout/hProcess11"/>
    <dgm:cxn modelId="{0280A139-78DC-47DA-B803-EC6AE1E51596}" type="presOf" srcId="{08F89887-61E8-447B-A7FB-14521BA379FE}" destId="{5215D93F-3ADC-423D-B178-DCBD36565F7E}" srcOrd="0" destOrd="2" presId="urn:microsoft.com/office/officeart/2005/8/layout/hProcess11"/>
    <dgm:cxn modelId="{1A0B7C2D-DACE-41F7-BBF8-D7192A626A33}" type="presOf" srcId="{93D5BE62-6301-490C-8612-1A4F7C59D944}" destId="{7E900079-6142-4C06-BA00-5072ED1385FF}" srcOrd="0" destOrd="2" presId="urn:microsoft.com/office/officeart/2005/8/layout/hProcess11"/>
    <dgm:cxn modelId="{451733AD-61A2-4F89-B7F8-F0016E3A156B}" type="presOf" srcId="{B42528ED-5EDD-46E4-AD9F-CF88E8CAF228}" destId="{13ACD1F7-6C2D-4DA8-B43E-010C3EB0427F}" srcOrd="0" destOrd="5" presId="urn:microsoft.com/office/officeart/2005/8/layout/hProcess11"/>
    <dgm:cxn modelId="{60255F7B-3024-4FA2-BF45-368133380EC1}" type="presOf" srcId="{0C04DEF6-EAB7-46DC-B777-D9EE12C393E0}" destId="{5215D93F-3ADC-423D-B178-DCBD36565F7E}" srcOrd="0" destOrd="6" presId="urn:microsoft.com/office/officeart/2005/8/layout/hProcess11"/>
    <dgm:cxn modelId="{FB763D7D-0F7C-4833-A266-6AB5FF23285B}" srcId="{C4843CC7-1E96-4B59-9DC6-ACB4F823B6CA}" destId="{30E65DFB-60BB-4132-B6A9-50CA2E7A50E3}" srcOrd="4" destOrd="0" parTransId="{431CFF98-428B-41D0-82DC-129A6D6A13A4}" sibTransId="{2D8FDC69-B2D5-49C2-B708-3D64939EC911}"/>
    <dgm:cxn modelId="{B4DBA7EF-6D93-43F9-AAA1-7AFC199D5B57}" srcId="{CCF077D7-2791-412F-9EA6-29CA575C35A6}" destId="{3D89DFE4-ABC8-4B3A-95AB-9F971D6F38A4}" srcOrd="4" destOrd="0" parTransId="{18B66FD2-40CB-4575-8622-269A8A6BF21C}" sibTransId="{AFC41B2D-7EC8-45BA-86BB-46E1CB532464}"/>
    <dgm:cxn modelId="{8A722DB8-690F-4486-8D68-C5FBE3FBBBBD}" srcId="{5A22019F-6F97-4DC3-963A-583D3D54A632}" destId="{0AE14328-0EE2-49D7-98C5-68FCA23BDFFA}" srcOrd="0" destOrd="0" parTransId="{EA9DC085-EAD3-474C-B8A0-5119234F5699}" sibTransId="{5E40F6E7-1E16-499D-BD19-570269F4F62E}"/>
    <dgm:cxn modelId="{98202542-DBB1-43C0-AC63-17FCDA9B5534}" type="presOf" srcId="{E4EAE2BA-E6E9-47BE-90DA-7CC8F543793A}" destId="{25D57B52-0153-46E5-8100-F86C119EA4C2}" srcOrd="0" destOrd="0" presId="urn:microsoft.com/office/officeart/2005/8/layout/hProcess11"/>
    <dgm:cxn modelId="{0FD0FD5A-C35A-446E-AE84-720851C114BE}" type="presParOf" srcId="{25D57B52-0153-46E5-8100-F86C119EA4C2}" destId="{2F03985E-2144-459C-AE31-80D138E22546}" srcOrd="0" destOrd="0" presId="urn:microsoft.com/office/officeart/2005/8/layout/hProcess11"/>
    <dgm:cxn modelId="{373D0892-EBF2-4006-A28C-28FB2C28CF9D}" type="presParOf" srcId="{25D57B52-0153-46E5-8100-F86C119EA4C2}" destId="{21298EDD-9674-4FA1-9E17-24FAC05405C2}" srcOrd="1" destOrd="0" presId="urn:microsoft.com/office/officeart/2005/8/layout/hProcess11"/>
    <dgm:cxn modelId="{D5D0E563-C1EE-4AAF-B1EA-8EC7307D8BE6}" type="presParOf" srcId="{21298EDD-9674-4FA1-9E17-24FAC05405C2}" destId="{D8D2F4CE-637D-4B70-8D32-4F2735BE754E}" srcOrd="0" destOrd="0" presId="urn:microsoft.com/office/officeart/2005/8/layout/hProcess11"/>
    <dgm:cxn modelId="{B4281D35-2B99-4F68-84CA-7C550056E433}" type="presParOf" srcId="{D8D2F4CE-637D-4B70-8D32-4F2735BE754E}" destId="{7E900079-6142-4C06-BA00-5072ED1385FF}" srcOrd="0" destOrd="0" presId="urn:microsoft.com/office/officeart/2005/8/layout/hProcess11"/>
    <dgm:cxn modelId="{870A892F-D104-4F2D-8D44-01152F1BB49B}" type="presParOf" srcId="{D8D2F4CE-637D-4B70-8D32-4F2735BE754E}" destId="{882EF7A8-FC4F-4F85-B4BC-1F10B62E903C}" srcOrd="1" destOrd="0" presId="urn:microsoft.com/office/officeart/2005/8/layout/hProcess11"/>
    <dgm:cxn modelId="{17FF82F1-A69B-4E65-AA2E-031CBB7D9EA8}" type="presParOf" srcId="{D8D2F4CE-637D-4B70-8D32-4F2735BE754E}" destId="{321F528D-8118-4CF0-9DCF-81527019707B}" srcOrd="2" destOrd="0" presId="urn:microsoft.com/office/officeart/2005/8/layout/hProcess11"/>
    <dgm:cxn modelId="{3EEF42F8-F41B-4176-85BA-C2CE16D109B0}" type="presParOf" srcId="{21298EDD-9674-4FA1-9E17-24FAC05405C2}" destId="{19DB5420-205F-4727-B4FA-4CBE7DD9CC65}" srcOrd="1" destOrd="0" presId="urn:microsoft.com/office/officeart/2005/8/layout/hProcess11"/>
    <dgm:cxn modelId="{D1B8CEF5-F06A-42D0-94BA-D033F02E7CB2}" type="presParOf" srcId="{21298EDD-9674-4FA1-9E17-24FAC05405C2}" destId="{F06E316D-6300-4367-B335-11CB71DDBCDC}" srcOrd="2" destOrd="0" presId="urn:microsoft.com/office/officeart/2005/8/layout/hProcess11"/>
    <dgm:cxn modelId="{D72E4AA0-58D8-400E-B3F8-39D20A6D29C6}" type="presParOf" srcId="{F06E316D-6300-4367-B335-11CB71DDBCDC}" destId="{9F443566-C304-433C-8B2B-FB9EA6016102}" srcOrd="0" destOrd="0" presId="urn:microsoft.com/office/officeart/2005/8/layout/hProcess11"/>
    <dgm:cxn modelId="{5AAD4D03-3C9E-412C-88BE-07CAD794AB44}" type="presParOf" srcId="{F06E316D-6300-4367-B335-11CB71DDBCDC}" destId="{256B285B-A37E-465A-9E16-58BC86A8A00E}" srcOrd="1" destOrd="0" presId="urn:microsoft.com/office/officeart/2005/8/layout/hProcess11"/>
    <dgm:cxn modelId="{39943462-AD13-4060-832C-A082AF621B15}" type="presParOf" srcId="{F06E316D-6300-4367-B335-11CB71DDBCDC}" destId="{C8D9D2BA-07D8-4842-AF1B-5535374A9122}" srcOrd="2" destOrd="0" presId="urn:microsoft.com/office/officeart/2005/8/layout/hProcess11"/>
    <dgm:cxn modelId="{21D1960B-EE4B-458C-951E-068DD42A2818}" type="presParOf" srcId="{21298EDD-9674-4FA1-9E17-24FAC05405C2}" destId="{1EF3D4A8-9D3B-4F8B-949D-8DF2AE5CAF87}" srcOrd="3" destOrd="0" presId="urn:microsoft.com/office/officeart/2005/8/layout/hProcess11"/>
    <dgm:cxn modelId="{49417663-FED1-4AEE-AB1C-EF8CA7D3243B}" type="presParOf" srcId="{21298EDD-9674-4FA1-9E17-24FAC05405C2}" destId="{E9CF4F97-8317-4839-BA0E-56477AC631FE}" srcOrd="4" destOrd="0" presId="urn:microsoft.com/office/officeart/2005/8/layout/hProcess11"/>
    <dgm:cxn modelId="{72D050E1-2CF0-4624-AE56-C8ECAB3F5D55}" type="presParOf" srcId="{E9CF4F97-8317-4839-BA0E-56477AC631FE}" destId="{C1C330DA-D59B-475F-8BC0-3E609F93A765}" srcOrd="0" destOrd="0" presId="urn:microsoft.com/office/officeart/2005/8/layout/hProcess11"/>
    <dgm:cxn modelId="{E9A72AA4-5ED3-41D9-8D6C-80A42852C38D}" type="presParOf" srcId="{E9CF4F97-8317-4839-BA0E-56477AC631FE}" destId="{AE5BE3CA-8424-41B1-9754-C26C3642ECAB}" srcOrd="1" destOrd="0" presId="urn:microsoft.com/office/officeart/2005/8/layout/hProcess11"/>
    <dgm:cxn modelId="{F326C48C-E767-4AC6-AAAE-FBE24E2A500D}" type="presParOf" srcId="{E9CF4F97-8317-4839-BA0E-56477AC631FE}" destId="{A27FA56B-1E46-4F2C-951C-B977BC458F34}" srcOrd="2" destOrd="0" presId="urn:microsoft.com/office/officeart/2005/8/layout/hProcess11"/>
    <dgm:cxn modelId="{CF0769FC-76ED-4829-AE0C-F48CD2FB8635}" type="presParOf" srcId="{21298EDD-9674-4FA1-9E17-24FAC05405C2}" destId="{89C2FF2D-74C6-4E84-80C2-A22FE138472D}" srcOrd="5" destOrd="0" presId="urn:microsoft.com/office/officeart/2005/8/layout/hProcess11"/>
    <dgm:cxn modelId="{E7249774-26F5-4EF1-9EAC-590B7676A4DB}" type="presParOf" srcId="{21298EDD-9674-4FA1-9E17-24FAC05405C2}" destId="{323EE1A0-7C22-4391-9BBF-F384DEEA36CC}" srcOrd="6" destOrd="0" presId="urn:microsoft.com/office/officeart/2005/8/layout/hProcess11"/>
    <dgm:cxn modelId="{F2AB0CC9-A32C-4437-B309-C1BFC882D130}" type="presParOf" srcId="{323EE1A0-7C22-4391-9BBF-F384DEEA36CC}" destId="{13ACD1F7-6C2D-4DA8-B43E-010C3EB0427F}" srcOrd="0" destOrd="0" presId="urn:microsoft.com/office/officeart/2005/8/layout/hProcess11"/>
    <dgm:cxn modelId="{1395A009-88FA-44F4-BF82-1F2FA2080D2C}" type="presParOf" srcId="{323EE1A0-7C22-4391-9BBF-F384DEEA36CC}" destId="{8C54157D-155F-4713-95B3-1C4D351B1AE7}" srcOrd="1" destOrd="0" presId="urn:microsoft.com/office/officeart/2005/8/layout/hProcess11"/>
    <dgm:cxn modelId="{740A18E5-E788-4332-9671-605886F259A5}" type="presParOf" srcId="{323EE1A0-7C22-4391-9BBF-F384DEEA36CC}" destId="{2AB7D41A-B8FB-4D36-8532-8AA109D19DE0}" srcOrd="2" destOrd="0" presId="urn:microsoft.com/office/officeart/2005/8/layout/hProcess11"/>
    <dgm:cxn modelId="{CC91B4CB-67C3-4054-B60F-7974DFAED30F}" type="presParOf" srcId="{21298EDD-9674-4FA1-9E17-24FAC05405C2}" destId="{19CA7D41-D299-4B26-A8E9-83FCC51C1BC1}" srcOrd="7" destOrd="0" presId="urn:microsoft.com/office/officeart/2005/8/layout/hProcess11"/>
    <dgm:cxn modelId="{9630692E-3809-4EFC-8EE4-A3ED3A18CBFD}" type="presParOf" srcId="{21298EDD-9674-4FA1-9E17-24FAC05405C2}" destId="{94F33ED4-72A7-4F90-8797-5FD34D2EA03D}" srcOrd="8" destOrd="0" presId="urn:microsoft.com/office/officeart/2005/8/layout/hProcess11"/>
    <dgm:cxn modelId="{935B149D-67A6-4390-9522-B9FCB7A7FF7C}" type="presParOf" srcId="{94F33ED4-72A7-4F90-8797-5FD34D2EA03D}" destId="{5215D93F-3ADC-423D-B178-DCBD36565F7E}" srcOrd="0" destOrd="0" presId="urn:microsoft.com/office/officeart/2005/8/layout/hProcess11"/>
    <dgm:cxn modelId="{66F28F38-14A9-405F-9C45-F465BE330039}" type="presParOf" srcId="{94F33ED4-72A7-4F90-8797-5FD34D2EA03D}" destId="{0B46F6D5-B2D1-4E0A-9320-E1279C75C33A}" srcOrd="1" destOrd="0" presId="urn:microsoft.com/office/officeart/2005/8/layout/hProcess11"/>
    <dgm:cxn modelId="{EAE711CF-A546-4764-B92C-66E42D7FDA05}" type="presParOf" srcId="{94F33ED4-72A7-4F90-8797-5FD34D2EA03D}" destId="{04DA4C37-E613-4CC3-BAF0-E7785BC1009F}" srcOrd="2" destOrd="0" presId="urn:microsoft.com/office/officeart/2005/8/layout/hProcess11"/>
    <dgm:cxn modelId="{B87BBF49-DC0F-4D3F-9E4A-119A877BE226}" type="presParOf" srcId="{21298EDD-9674-4FA1-9E17-24FAC05405C2}" destId="{821A0028-5CE8-45D4-B976-28C956B0C1F5}" srcOrd="9" destOrd="0" presId="urn:microsoft.com/office/officeart/2005/8/layout/hProcess11"/>
    <dgm:cxn modelId="{84C12668-DF36-44F7-A00E-AF71F4A419B1}" type="presParOf" srcId="{21298EDD-9674-4FA1-9E17-24FAC05405C2}" destId="{6FE5074B-07FB-4BCC-8255-ABC2F00DDB33}" srcOrd="10" destOrd="0" presId="urn:microsoft.com/office/officeart/2005/8/layout/hProcess11"/>
    <dgm:cxn modelId="{9E0270DD-84C2-4150-A617-E8E80BBB4F5E}" type="presParOf" srcId="{6FE5074B-07FB-4BCC-8255-ABC2F00DDB33}" destId="{8E79EDA0-D990-4356-A5BA-7A806B16478F}" srcOrd="0" destOrd="0" presId="urn:microsoft.com/office/officeart/2005/8/layout/hProcess11"/>
    <dgm:cxn modelId="{2E8C311D-DA69-437D-9370-FB5580F92E00}" type="presParOf" srcId="{6FE5074B-07FB-4BCC-8255-ABC2F00DDB33}" destId="{0B4B5CF2-F894-462B-8E06-F6ED70B65F4E}" srcOrd="1" destOrd="0" presId="urn:microsoft.com/office/officeart/2005/8/layout/hProcess11"/>
    <dgm:cxn modelId="{E31DA8DC-EB2D-4294-BBDF-79ABB5A9E5F0}" type="presParOf" srcId="{6FE5074B-07FB-4BCC-8255-ABC2F00DDB33}" destId="{052C385B-7C30-4263-9005-0D1916F4778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EAE2BA-E6E9-47BE-90DA-7CC8F543793A}" type="doc">
      <dgm:prSet loTypeId="urn:microsoft.com/office/officeart/2005/8/layout/hProcess11" loCatId="process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8E50F4E-A211-4387-B97C-8204D2D63C7E}">
      <dgm:prSet phldrT="[Text]" custT="1"/>
      <dgm:spPr>
        <a:xfrm rot="17700000">
          <a:off x="290642" y="1339948"/>
          <a:ext cx="1022729" cy="492876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2009</a:t>
          </a:r>
          <a:endParaRPr lang="en-US" sz="1000" b="0" dirty="0"/>
        </a:p>
      </dgm:t>
    </dgm:pt>
    <dgm:pt modelId="{3ECDEA85-0997-4DE7-BDA1-9D27574A1BE6}" type="parTrans" cxnId="{22B998FB-6DA3-44DE-8039-70A44451540E}">
      <dgm:prSet/>
      <dgm:spPr/>
      <dgm:t>
        <a:bodyPr/>
        <a:lstStyle/>
        <a:p>
          <a:endParaRPr lang="en-US"/>
        </a:p>
      </dgm:t>
    </dgm:pt>
    <dgm:pt modelId="{7E88C0FE-9E9F-45D8-9EB3-4AB6E6B956AA}" type="sibTrans" cxnId="{22B998FB-6DA3-44DE-8039-70A44451540E}">
      <dgm:prSet/>
      <dgm:spPr/>
      <dgm:t>
        <a:bodyPr/>
        <a:lstStyle/>
        <a:p>
          <a:endParaRPr lang="en-US"/>
        </a:p>
      </dgm:t>
    </dgm:pt>
    <dgm:pt modelId="{4197E540-D10F-4BDA-84C9-B2027B240EEB}">
      <dgm:prSet phldrT="[Text]" custT="1"/>
      <dgm:spPr>
        <a:xfrm rot="17700000">
          <a:off x="379667" y="2802844"/>
          <a:ext cx="884708" cy="426573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Vzniká Oddělení digitalizace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78BB0D03-C1B0-4614-BB63-23D6CFFED62B}" type="parTrans" cxnId="{037D1ED7-9660-475E-907C-F4AD249CA9F1}">
      <dgm:prSet/>
      <dgm:spPr/>
      <dgm:t>
        <a:bodyPr/>
        <a:lstStyle/>
        <a:p>
          <a:endParaRPr lang="en-US"/>
        </a:p>
      </dgm:t>
    </dgm:pt>
    <dgm:pt modelId="{6EE9F422-00AE-4222-BD4F-062656D802FD}" type="sibTrans" cxnId="{037D1ED7-9660-475E-907C-F4AD249CA9F1}">
      <dgm:prSet/>
      <dgm:spPr/>
      <dgm:t>
        <a:bodyPr/>
        <a:lstStyle/>
        <a:p>
          <a:endParaRPr lang="en-US"/>
        </a:p>
      </dgm:t>
    </dgm:pt>
    <dgm:pt modelId="{5A22019F-6F97-4DC3-963A-583D3D54A632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2010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B9D94E7B-0198-4684-BCA7-D1F15AB8F901}" type="parTrans" cxnId="{39AF9F84-592C-4715-B816-2A454335FA6D}">
      <dgm:prSet/>
      <dgm:spPr/>
      <dgm:t>
        <a:bodyPr/>
        <a:lstStyle/>
        <a:p>
          <a:endParaRPr lang="en-US"/>
        </a:p>
      </dgm:t>
    </dgm:pt>
    <dgm:pt modelId="{40C46F67-A448-4DFF-9ACB-C354C5196E83}" type="sibTrans" cxnId="{39AF9F84-592C-4715-B816-2A454335FA6D}">
      <dgm:prSet/>
      <dgm:spPr/>
      <dgm:t>
        <a:bodyPr/>
        <a:lstStyle/>
        <a:p>
          <a:endParaRPr lang="en-US"/>
        </a:p>
      </dgm:t>
    </dgm:pt>
    <dgm:pt modelId="{0AE14328-0EE2-49D7-98C5-68FCA23BDFFA}">
      <dgm:prSet phldrT="[Text]" custT="1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Běží projekt HISPRA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EA9DC085-EAD3-474C-B8A0-5119234F5699}" type="parTrans" cxnId="{8A722DB8-690F-4486-8D68-C5FBE3FBBBBD}">
      <dgm:prSet/>
      <dgm:spPr/>
      <dgm:t>
        <a:bodyPr/>
        <a:lstStyle/>
        <a:p>
          <a:endParaRPr lang="en-US"/>
        </a:p>
      </dgm:t>
    </dgm:pt>
    <dgm:pt modelId="{5E40F6E7-1E16-499D-BD19-570269F4F62E}" type="sibTrans" cxnId="{8A722DB8-690F-4486-8D68-C5FBE3FBBBBD}">
      <dgm:prSet/>
      <dgm:spPr/>
      <dgm:t>
        <a:bodyPr/>
        <a:lstStyle/>
        <a:p>
          <a:endParaRPr lang="en-US"/>
        </a:p>
      </dgm:t>
    </dgm:pt>
    <dgm:pt modelId="{7FC2D584-30A6-449E-B7CA-341F5F62FAF5}">
      <dgm:prSet phldrT="[Text]" custT="1"/>
      <dgm:spPr>
        <a:xfrm rot="17700000">
          <a:off x="3526988" y="1339948"/>
          <a:ext cx="1022729" cy="492876"/>
        </a:xfrm>
      </dgm:spPr>
      <dgm:t>
        <a:bodyPr/>
        <a:lstStyle/>
        <a:p>
          <a:r>
            <a:rPr lang="cs-CZ" sz="1400" b="1" dirty="0" smtClean="0">
              <a:latin typeface="Calibri"/>
              <a:ea typeface="+mn-ea"/>
              <a:cs typeface="+mn-cs"/>
            </a:rPr>
            <a:t>2011</a:t>
          </a:r>
          <a:endParaRPr lang="en-US" sz="1400" b="1" dirty="0">
            <a:latin typeface="Calibri"/>
            <a:ea typeface="+mn-ea"/>
            <a:cs typeface="+mn-cs"/>
          </a:endParaRPr>
        </a:p>
      </dgm:t>
    </dgm:pt>
    <dgm:pt modelId="{5B8A5422-3BF7-4359-9198-DC33B9CC121C}" type="parTrans" cxnId="{283F8578-61AB-4F3A-B8D5-79928B6E421A}">
      <dgm:prSet/>
      <dgm:spPr/>
      <dgm:t>
        <a:bodyPr/>
        <a:lstStyle/>
        <a:p>
          <a:endParaRPr lang="en-US"/>
        </a:p>
      </dgm:t>
    </dgm:pt>
    <dgm:pt modelId="{9BCC6C0B-54DD-42A5-A6A4-57FEEA70C7B5}" type="sibTrans" cxnId="{283F8578-61AB-4F3A-B8D5-79928B6E421A}">
      <dgm:prSet/>
      <dgm:spPr/>
      <dgm:t>
        <a:bodyPr/>
        <a:lstStyle/>
        <a:p>
          <a:endParaRPr lang="en-US"/>
        </a:p>
      </dgm:t>
    </dgm:pt>
    <dgm:pt modelId="{65A643D8-FAD8-427F-B77E-324519DFF77F}">
      <dgm:prSet phldrT="[Text]" custT="1"/>
      <dgm:spPr>
        <a:xfrm rot="17700000">
          <a:off x="3616014" y="2802844"/>
          <a:ext cx="884708" cy="426573"/>
        </a:xfrm>
      </dgm:spPr>
      <dgm:t>
        <a:bodyPr/>
        <a:lstStyle/>
        <a:p>
          <a:r>
            <a:rPr lang="cs-CZ" sz="1400" b="1" dirty="0" smtClean="0">
              <a:latin typeface="Calibri"/>
              <a:ea typeface="+mn-ea"/>
              <a:cs typeface="+mn-cs"/>
            </a:rPr>
            <a:t>Pilotní projekt E-knihy do každé knihovny</a:t>
          </a:r>
          <a:endParaRPr lang="en-US" sz="1400" b="1" dirty="0">
            <a:latin typeface="Calibri"/>
            <a:ea typeface="+mn-ea"/>
            <a:cs typeface="+mn-cs"/>
          </a:endParaRPr>
        </a:p>
      </dgm:t>
    </dgm:pt>
    <dgm:pt modelId="{9B490BD3-91C5-4AD9-B795-4720D22F1C89}" type="parTrans" cxnId="{3603CE7F-B3FC-4746-835B-FEBA7784AF37}">
      <dgm:prSet/>
      <dgm:spPr/>
      <dgm:t>
        <a:bodyPr/>
        <a:lstStyle/>
        <a:p>
          <a:endParaRPr lang="en-US"/>
        </a:p>
      </dgm:t>
    </dgm:pt>
    <dgm:pt modelId="{A1CFAE85-B44C-4654-BCFF-0F4929233B2A}" type="sibTrans" cxnId="{3603CE7F-B3FC-4746-835B-FEBA7784AF37}">
      <dgm:prSet/>
      <dgm:spPr/>
      <dgm:t>
        <a:bodyPr/>
        <a:lstStyle/>
        <a:p>
          <a:endParaRPr lang="en-US"/>
        </a:p>
      </dgm:t>
    </dgm:pt>
    <dgm:pt modelId="{4270397F-DBF8-4AC4-AA3F-CA10089E7FBE}">
      <dgm:prSet phldrT="[Text]" custT="1"/>
      <dgm:spPr>
        <a:xfrm rot="17700000">
          <a:off x="4104961" y="2802844"/>
          <a:ext cx="884708" cy="426573"/>
        </a:xfrm>
      </dgm:spPr>
      <dgm:t>
        <a:bodyPr/>
        <a:lstStyle/>
        <a:p>
          <a:r>
            <a:rPr lang="cs-CZ" sz="1400" b="1" dirty="0" smtClean="0">
              <a:latin typeface="Calibri"/>
              <a:ea typeface="+mn-ea"/>
              <a:cs typeface="+mn-cs"/>
            </a:rPr>
            <a:t>Zpřístupnění digitalizovaného fondu</a:t>
          </a:r>
          <a:endParaRPr lang="en-US" sz="1400" b="1" dirty="0">
            <a:latin typeface="Calibri"/>
            <a:ea typeface="+mn-ea"/>
            <a:cs typeface="+mn-cs"/>
          </a:endParaRPr>
        </a:p>
      </dgm:t>
    </dgm:pt>
    <dgm:pt modelId="{75FF98B8-82E9-41E5-83D6-CFAB184BF2CA}" type="parTrans" cxnId="{9E4E564B-7449-488A-A98A-627F84C86B7B}">
      <dgm:prSet/>
      <dgm:spPr/>
      <dgm:t>
        <a:bodyPr/>
        <a:lstStyle/>
        <a:p>
          <a:endParaRPr lang="en-US"/>
        </a:p>
      </dgm:t>
    </dgm:pt>
    <dgm:pt modelId="{4C7CC020-5C91-4D36-A3D2-5B6892F678CD}" type="sibTrans" cxnId="{9E4E564B-7449-488A-A98A-627F84C86B7B}">
      <dgm:prSet/>
      <dgm:spPr/>
      <dgm:t>
        <a:bodyPr/>
        <a:lstStyle/>
        <a:p>
          <a:endParaRPr lang="en-US"/>
        </a:p>
      </dgm:t>
    </dgm:pt>
    <dgm:pt modelId="{1EAF32EF-2685-41DE-B527-A19EA257EFF2}">
      <dgm:prSet phldrT="[Text]"/>
      <dgm:spPr>
        <a:xfrm rot="17700000">
          <a:off x="5389635" y="1339948"/>
          <a:ext cx="1022729" cy="492876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2012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180ECF10-61BF-4891-A06A-93E397C04263}" type="parTrans" cxnId="{270815E9-4A88-4DB4-9040-920BB982ABD8}">
      <dgm:prSet/>
      <dgm:spPr/>
      <dgm:t>
        <a:bodyPr/>
        <a:lstStyle/>
        <a:p>
          <a:endParaRPr lang="en-US"/>
        </a:p>
      </dgm:t>
    </dgm:pt>
    <dgm:pt modelId="{C8B63689-AE32-480F-B66B-8481F7137AF6}" type="sibTrans" cxnId="{270815E9-4A88-4DB4-9040-920BB982ABD8}">
      <dgm:prSet/>
      <dgm:spPr/>
      <dgm:t>
        <a:bodyPr/>
        <a:lstStyle/>
        <a:p>
          <a:endParaRPr lang="en-US"/>
        </a:p>
      </dgm:t>
    </dgm:pt>
    <dgm:pt modelId="{8A6DB3FE-C39B-447E-9F35-B0AA149632E9}">
      <dgm:prSet phldrT="[Text]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dirty="0" err="1" smtClean="0">
              <a:latin typeface="Calibri"/>
              <a:ea typeface="+mn-ea"/>
              <a:cs typeface="+mn-cs"/>
            </a:rPr>
            <a:t>Redesign</a:t>
          </a:r>
          <a:r>
            <a:rPr lang="cs-CZ" dirty="0" smtClean="0">
              <a:latin typeface="Calibri"/>
              <a:ea typeface="+mn-ea"/>
              <a:cs typeface="+mn-cs"/>
            </a:rPr>
            <a:t> webu E-knihovna.cz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59337257-76BB-40A8-A3C4-453905802E16}" type="parTrans" cxnId="{DE067B6E-5705-40C5-95E8-34489ECF6FE3}">
      <dgm:prSet/>
      <dgm:spPr/>
      <dgm:t>
        <a:bodyPr/>
        <a:lstStyle/>
        <a:p>
          <a:endParaRPr lang="en-US"/>
        </a:p>
      </dgm:t>
    </dgm:pt>
    <dgm:pt modelId="{092AA806-E93B-48B2-8CC6-74C5945CE54C}" type="sibTrans" cxnId="{DE067B6E-5705-40C5-95E8-34489ECF6FE3}">
      <dgm:prSet/>
      <dgm:spPr/>
      <dgm:t>
        <a:bodyPr/>
        <a:lstStyle/>
        <a:p>
          <a:endParaRPr lang="en-US"/>
        </a:p>
      </dgm:t>
    </dgm:pt>
    <dgm:pt modelId="{C4843CC7-1E96-4B59-9DC6-ACB4F823B6CA}">
      <dgm:prSet phldrT="[Text]"/>
      <dgm:spPr>
        <a:xfrm rot="17700000">
          <a:off x="6763335" y="1339948"/>
          <a:ext cx="1022729" cy="492876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2013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B45DE71B-8C61-4A29-BBB0-5AA953CF7542}" type="parTrans" cxnId="{A81889D7-B4F1-469E-A91B-D36894BED34C}">
      <dgm:prSet/>
      <dgm:spPr/>
      <dgm:t>
        <a:bodyPr/>
        <a:lstStyle/>
        <a:p>
          <a:endParaRPr lang="en-US"/>
        </a:p>
      </dgm:t>
    </dgm:pt>
    <dgm:pt modelId="{E03609D5-4748-4E3C-8F59-7CA6A6BDD666}" type="sibTrans" cxnId="{A81889D7-B4F1-469E-A91B-D36894BED34C}">
      <dgm:prSet/>
      <dgm:spPr/>
      <dgm:t>
        <a:bodyPr/>
        <a:lstStyle/>
        <a:p>
          <a:endParaRPr lang="en-US"/>
        </a:p>
      </dgm:t>
    </dgm:pt>
    <dgm:pt modelId="{EA1701F6-7B57-4B04-9E00-64FC8D153085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Přes 300 e-knih volně ke stažení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A6530B81-68FB-4CB6-934B-339EA4E796B5}" type="parTrans" cxnId="{AA493673-DAC7-4571-B247-A7E1C831035C}">
      <dgm:prSet/>
      <dgm:spPr/>
      <dgm:t>
        <a:bodyPr/>
        <a:lstStyle/>
        <a:p>
          <a:endParaRPr lang="en-US"/>
        </a:p>
      </dgm:t>
    </dgm:pt>
    <dgm:pt modelId="{7CDBA56F-B9FD-42B0-9B00-3DC230E39858}" type="sibTrans" cxnId="{AA493673-DAC7-4571-B247-A7E1C831035C}">
      <dgm:prSet/>
      <dgm:spPr/>
      <dgm:t>
        <a:bodyPr/>
        <a:lstStyle/>
        <a:p>
          <a:endParaRPr lang="en-US"/>
        </a:p>
      </dgm:t>
    </dgm:pt>
    <dgm:pt modelId="{93D5BE62-6301-490C-8612-1A4F7C59D944}">
      <dgm:prSet phldrT="[Text]" custT="1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Ocenění Knihovna roku – projekt Karel Čapek Online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A2DAE56B-9443-42AD-AFD3-A42EEA092E54}" type="parTrans" cxnId="{9BC03D69-95D5-4288-9D18-E09B68FBC2B7}">
      <dgm:prSet/>
      <dgm:spPr/>
      <dgm:t>
        <a:bodyPr/>
        <a:lstStyle/>
        <a:p>
          <a:endParaRPr lang="cs-CZ"/>
        </a:p>
      </dgm:t>
    </dgm:pt>
    <dgm:pt modelId="{CA483321-8EA1-4BFC-8105-BA7EBB47CCE7}" type="sibTrans" cxnId="{9BC03D69-95D5-4288-9D18-E09B68FBC2B7}">
      <dgm:prSet/>
      <dgm:spPr/>
      <dgm:t>
        <a:bodyPr/>
        <a:lstStyle/>
        <a:p>
          <a:endParaRPr lang="cs-CZ"/>
        </a:p>
      </dgm:t>
    </dgm:pt>
    <dgm:pt modelId="{CCF077D7-2791-412F-9EA6-29CA575C35A6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BUDOUCNOST!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82A1BE26-C9FE-471F-ABF8-8FEEBA60E746}" type="parTrans" cxnId="{D10BD900-B628-490D-979B-BD3ED8751DB0}">
      <dgm:prSet/>
      <dgm:spPr/>
      <dgm:t>
        <a:bodyPr/>
        <a:lstStyle/>
        <a:p>
          <a:endParaRPr lang="cs-CZ"/>
        </a:p>
      </dgm:t>
    </dgm:pt>
    <dgm:pt modelId="{ACE0C2E8-519F-42F9-AF6B-805F91513F4F}" type="sibTrans" cxnId="{D10BD900-B628-490D-979B-BD3ED8751DB0}">
      <dgm:prSet/>
      <dgm:spPr/>
      <dgm:t>
        <a:bodyPr/>
        <a:lstStyle/>
        <a:p>
          <a:endParaRPr lang="cs-CZ"/>
        </a:p>
      </dgm:t>
    </dgm:pt>
    <dgm:pt modelId="{D0991395-258C-4682-9C62-ECED50FEB7F7}">
      <dgm:prSet phldrT="[Text]" custT="1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Digitalizace </a:t>
          </a:r>
          <a:r>
            <a:rPr lang="cs-CZ" sz="1000" b="0" dirty="0" err="1" smtClean="0">
              <a:latin typeface="Calibri"/>
              <a:ea typeface="+mn-ea"/>
              <a:cs typeface="+mn-cs"/>
            </a:rPr>
            <a:t>pragensijí</a:t>
          </a:r>
          <a:r>
            <a:rPr lang="cs-CZ" sz="1000" b="0" dirty="0" smtClean="0">
              <a:latin typeface="Calibri"/>
              <a:ea typeface="+mn-ea"/>
              <a:cs typeface="+mn-cs"/>
            </a:rPr>
            <a:t> a teatrálií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F28F6025-629D-4E12-B78B-397D70F2D1DB}" type="parTrans" cxnId="{8FA623FE-EB57-4E01-A675-583490566DF3}">
      <dgm:prSet/>
      <dgm:spPr/>
      <dgm:t>
        <a:bodyPr/>
        <a:lstStyle/>
        <a:p>
          <a:endParaRPr lang="cs-CZ"/>
        </a:p>
      </dgm:t>
    </dgm:pt>
    <dgm:pt modelId="{1EF76677-4BD3-46A4-B891-F732876D5831}" type="sibTrans" cxnId="{8FA623FE-EB57-4E01-A675-583490566DF3}">
      <dgm:prSet/>
      <dgm:spPr/>
      <dgm:t>
        <a:bodyPr/>
        <a:lstStyle/>
        <a:p>
          <a:endParaRPr lang="cs-CZ"/>
        </a:p>
      </dgm:t>
    </dgm:pt>
    <dgm:pt modelId="{9A8444BD-C609-4D20-B3C5-32F5C3288A47}">
      <dgm:prSet phldrT="[Text]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Agregace e-obsahu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356071E7-2A05-48EA-9560-BCBC93218861}" type="parTrans" cxnId="{B609B5B9-13D7-4BC6-BEAD-738732BF81B0}">
      <dgm:prSet/>
      <dgm:spPr/>
      <dgm:t>
        <a:bodyPr/>
        <a:lstStyle/>
        <a:p>
          <a:endParaRPr lang="cs-CZ"/>
        </a:p>
      </dgm:t>
    </dgm:pt>
    <dgm:pt modelId="{9A6BF122-965C-4E9F-BF4E-63AF7C7BDFAC}" type="sibTrans" cxnId="{B609B5B9-13D7-4BC6-BEAD-738732BF81B0}">
      <dgm:prSet/>
      <dgm:spPr/>
      <dgm:t>
        <a:bodyPr/>
        <a:lstStyle/>
        <a:p>
          <a:endParaRPr lang="cs-CZ"/>
        </a:p>
      </dgm:t>
    </dgm:pt>
    <dgm:pt modelId="{08F89887-61E8-447B-A7FB-14521BA379FE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11 online tematických projektů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40776043-9FB9-4D07-B6A5-8E6D4D6095B6}" type="parTrans" cxnId="{C5CB5023-C698-41B6-9CEF-4CD40FBDF57C}">
      <dgm:prSet/>
      <dgm:spPr/>
      <dgm:t>
        <a:bodyPr/>
        <a:lstStyle/>
        <a:p>
          <a:endParaRPr lang="cs-CZ"/>
        </a:p>
      </dgm:t>
    </dgm:pt>
    <dgm:pt modelId="{B1ACB0C3-0E49-4FD2-B704-62B4F9C6AD7D}" type="sibTrans" cxnId="{C5CB5023-C698-41B6-9CEF-4CD40FBDF57C}">
      <dgm:prSet/>
      <dgm:spPr/>
      <dgm:t>
        <a:bodyPr/>
        <a:lstStyle/>
        <a:p>
          <a:endParaRPr lang="cs-CZ"/>
        </a:p>
      </dgm:t>
    </dgm:pt>
    <dgm:pt modelId="{352E8D9F-B928-466D-8F4F-84C4F53A7D9D}">
      <dgm:prSet phldrT="[Text]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Vančura online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5F65D015-52A8-44D6-86F0-FB33525AD286}" type="parTrans" cxnId="{565CBC47-1B89-4227-9A71-6EAC6D812765}">
      <dgm:prSet/>
      <dgm:spPr/>
      <dgm:t>
        <a:bodyPr/>
        <a:lstStyle/>
        <a:p>
          <a:endParaRPr lang="cs-CZ"/>
        </a:p>
      </dgm:t>
    </dgm:pt>
    <dgm:pt modelId="{78A07537-37D8-4A21-984A-A63283301B9A}" type="sibTrans" cxnId="{565CBC47-1B89-4227-9A71-6EAC6D812765}">
      <dgm:prSet/>
      <dgm:spPr/>
      <dgm:t>
        <a:bodyPr/>
        <a:lstStyle/>
        <a:p>
          <a:endParaRPr lang="cs-CZ"/>
        </a:p>
      </dgm:t>
    </dgm:pt>
    <dgm:pt modelId="{7609EC57-15AE-49DF-A6DC-EA51EB789AA6}">
      <dgm:prSet phldrT="[Text]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Publikování současných autorů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B63529EF-FE1B-4685-BF38-2B0166357C33}" type="parTrans" cxnId="{72CB21B9-CA6B-424D-A7C6-D3DB19772D84}">
      <dgm:prSet/>
      <dgm:spPr/>
      <dgm:t>
        <a:bodyPr/>
        <a:lstStyle/>
        <a:p>
          <a:endParaRPr lang="cs-CZ"/>
        </a:p>
      </dgm:t>
    </dgm:pt>
    <dgm:pt modelId="{ED63F2F3-722B-4D53-9BDA-E43AB0D23AB1}" type="sibTrans" cxnId="{72CB21B9-CA6B-424D-A7C6-D3DB19772D84}">
      <dgm:prSet/>
      <dgm:spPr/>
      <dgm:t>
        <a:bodyPr/>
        <a:lstStyle/>
        <a:p>
          <a:endParaRPr lang="cs-CZ"/>
        </a:p>
      </dgm:t>
    </dgm:pt>
    <dgm:pt modelId="{B42528ED-5EDD-46E4-AD9F-CF88E8CAF228}">
      <dgm:prSet phldrT="[Text]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Akvizice e-knih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A6A4FEC5-9778-449A-A970-E2CF95D85FF1}" type="parTrans" cxnId="{8EA80ECD-65F6-4B00-8062-82A593A7FBA6}">
      <dgm:prSet/>
      <dgm:spPr/>
      <dgm:t>
        <a:bodyPr/>
        <a:lstStyle/>
        <a:p>
          <a:endParaRPr lang="cs-CZ"/>
        </a:p>
      </dgm:t>
    </dgm:pt>
    <dgm:pt modelId="{41840249-AB60-45DF-8A4B-64305B97C352}" type="sibTrans" cxnId="{8EA80ECD-65F6-4B00-8062-82A593A7FBA6}">
      <dgm:prSet/>
      <dgm:spPr/>
      <dgm:t>
        <a:bodyPr/>
        <a:lstStyle/>
        <a:p>
          <a:endParaRPr lang="cs-CZ"/>
        </a:p>
      </dgm:t>
    </dgm:pt>
    <dgm:pt modelId="{F0F3EDBB-C61A-48A3-B35E-3ED2C2A7A141}">
      <dgm:prSet phldrT="[Text]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...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7F0B854E-52E5-460F-9CFC-99296A24E875}" type="parTrans" cxnId="{B64ED22F-92EB-4AAE-B800-4822A8C13F66}">
      <dgm:prSet/>
      <dgm:spPr/>
      <dgm:t>
        <a:bodyPr/>
        <a:lstStyle/>
        <a:p>
          <a:endParaRPr lang="cs-CZ"/>
        </a:p>
      </dgm:t>
    </dgm:pt>
    <dgm:pt modelId="{B08C64BD-B50C-424E-803C-44448F1CBCC5}" type="sibTrans" cxnId="{B64ED22F-92EB-4AAE-B800-4822A8C13F66}">
      <dgm:prSet/>
      <dgm:spPr/>
      <dgm:t>
        <a:bodyPr/>
        <a:lstStyle/>
        <a:p>
          <a:endParaRPr lang="cs-CZ"/>
        </a:p>
      </dgm:t>
    </dgm:pt>
    <dgm:pt modelId="{99AF298E-22BA-4D67-B12E-11386A19EAFD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Přes 800 000 stažení ročně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375DCA5E-2B01-47A2-A65F-8D52FE6A7FB5}" type="parTrans" cxnId="{6360F906-EF9B-43E1-B012-5F988DE3E120}">
      <dgm:prSet/>
      <dgm:spPr/>
      <dgm:t>
        <a:bodyPr/>
        <a:lstStyle/>
        <a:p>
          <a:endParaRPr lang="cs-CZ"/>
        </a:p>
      </dgm:t>
    </dgm:pt>
    <dgm:pt modelId="{B64680A2-A826-4128-8FC7-38893D230F7C}" type="sibTrans" cxnId="{6360F906-EF9B-43E1-B012-5F988DE3E120}">
      <dgm:prSet/>
      <dgm:spPr/>
      <dgm:t>
        <a:bodyPr/>
        <a:lstStyle/>
        <a:p>
          <a:endParaRPr lang="cs-CZ"/>
        </a:p>
      </dgm:t>
    </dgm:pt>
    <dgm:pt modelId="{BFCD7A64-8369-4113-A46C-0A655178D7B4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11 online databází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4B567F9B-683D-42C2-A1F9-B8DABDA424A4}" type="parTrans" cxnId="{BC43CB7D-8348-494C-A9AC-19E736D4E745}">
      <dgm:prSet/>
      <dgm:spPr/>
      <dgm:t>
        <a:bodyPr/>
        <a:lstStyle/>
        <a:p>
          <a:endParaRPr lang="cs-CZ"/>
        </a:p>
      </dgm:t>
    </dgm:pt>
    <dgm:pt modelId="{242F9EA0-4EE3-4FEF-9CE7-F99B9738B5B7}" type="sibTrans" cxnId="{BC43CB7D-8348-494C-A9AC-19E736D4E745}">
      <dgm:prSet/>
      <dgm:spPr/>
      <dgm:t>
        <a:bodyPr/>
        <a:lstStyle/>
        <a:p>
          <a:endParaRPr lang="cs-CZ"/>
        </a:p>
      </dgm:t>
    </dgm:pt>
    <dgm:pt modelId="{DCC41E60-172A-40C0-8DE5-321B70FFD9BF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Publikování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FF67F247-BB95-4095-BDA8-2B1AA876A586}" type="parTrans" cxnId="{5026FCB4-D41D-49FA-A349-33CE844EC1D6}">
      <dgm:prSet/>
      <dgm:spPr/>
      <dgm:t>
        <a:bodyPr/>
        <a:lstStyle/>
        <a:p>
          <a:endParaRPr lang="cs-CZ"/>
        </a:p>
      </dgm:t>
    </dgm:pt>
    <dgm:pt modelId="{B653F913-77AA-4338-8C51-FDA88FBA5E8A}" type="sibTrans" cxnId="{5026FCB4-D41D-49FA-A349-33CE844EC1D6}">
      <dgm:prSet/>
      <dgm:spPr/>
      <dgm:t>
        <a:bodyPr/>
        <a:lstStyle/>
        <a:p>
          <a:endParaRPr lang="cs-CZ"/>
        </a:p>
      </dgm:t>
    </dgm:pt>
    <dgm:pt modelId="{74D53CEB-EE7A-48F3-A504-221F503582F1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Agregace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BB5A1D88-5185-4930-9CFE-9AC86D326699}" type="parTrans" cxnId="{D57CA41B-5F69-4B81-8505-A5CE75BAF2F7}">
      <dgm:prSet/>
      <dgm:spPr/>
      <dgm:t>
        <a:bodyPr/>
        <a:lstStyle/>
        <a:p>
          <a:endParaRPr lang="cs-CZ"/>
        </a:p>
      </dgm:t>
    </dgm:pt>
    <dgm:pt modelId="{034338E7-E700-4AA6-9F9B-8D69A762F527}" type="sibTrans" cxnId="{D57CA41B-5F69-4B81-8505-A5CE75BAF2F7}">
      <dgm:prSet/>
      <dgm:spPr/>
      <dgm:t>
        <a:bodyPr/>
        <a:lstStyle/>
        <a:p>
          <a:endParaRPr lang="cs-CZ"/>
        </a:p>
      </dgm:t>
    </dgm:pt>
    <dgm:pt modelId="{95B58EF5-7B81-4107-AE53-E600EC49BADF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Akvizice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D91B3AC4-4D62-43AE-8A0B-16C325B4CE57}" type="parTrans" cxnId="{A80979D1-6170-4B43-9FBC-4D2072ACFC88}">
      <dgm:prSet/>
      <dgm:spPr/>
      <dgm:t>
        <a:bodyPr/>
        <a:lstStyle/>
        <a:p>
          <a:endParaRPr lang="cs-CZ"/>
        </a:p>
      </dgm:t>
    </dgm:pt>
    <dgm:pt modelId="{41DC4C5D-EFF5-4FE8-95DF-B3D84BA87954}" type="sibTrans" cxnId="{A80979D1-6170-4B43-9FBC-4D2072ACFC88}">
      <dgm:prSet/>
      <dgm:spPr/>
      <dgm:t>
        <a:bodyPr/>
        <a:lstStyle/>
        <a:p>
          <a:endParaRPr lang="cs-CZ"/>
        </a:p>
      </dgm:t>
    </dgm:pt>
    <dgm:pt modelId="{C09110F4-B80A-4BC1-92B1-F123D2B5943B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Spolupráce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3A8EB565-9EDB-451A-B39D-C10F369481CD}" type="parTrans" cxnId="{5C691007-95B4-4CD6-B8CE-82010828D9B9}">
      <dgm:prSet/>
      <dgm:spPr/>
      <dgm:t>
        <a:bodyPr/>
        <a:lstStyle/>
        <a:p>
          <a:endParaRPr lang="cs-CZ"/>
        </a:p>
      </dgm:t>
    </dgm:pt>
    <dgm:pt modelId="{2D330410-EED3-4A8C-957E-40953DC852C9}" type="sibTrans" cxnId="{5C691007-95B4-4CD6-B8CE-82010828D9B9}">
      <dgm:prSet/>
      <dgm:spPr/>
      <dgm:t>
        <a:bodyPr/>
        <a:lstStyle/>
        <a:p>
          <a:endParaRPr lang="cs-CZ"/>
        </a:p>
      </dgm:t>
    </dgm:pt>
    <dgm:pt modelId="{3D89DFE4-ABC8-4B3A-95AB-9F971D6F38A4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Růst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18B66FD2-40CB-4575-8622-269A8A6BF21C}" type="parTrans" cxnId="{B4DBA7EF-6D93-43F9-AAA1-7AFC199D5B57}">
      <dgm:prSet/>
      <dgm:spPr/>
      <dgm:t>
        <a:bodyPr/>
        <a:lstStyle/>
        <a:p>
          <a:endParaRPr lang="cs-CZ"/>
        </a:p>
      </dgm:t>
    </dgm:pt>
    <dgm:pt modelId="{AFC41B2D-7EC8-45BA-86BB-46E1CB532464}" type="sibTrans" cxnId="{B4DBA7EF-6D93-43F9-AAA1-7AFC199D5B57}">
      <dgm:prSet/>
      <dgm:spPr/>
      <dgm:t>
        <a:bodyPr/>
        <a:lstStyle/>
        <a:p>
          <a:endParaRPr lang="cs-CZ"/>
        </a:p>
      </dgm:t>
    </dgm:pt>
    <dgm:pt modelId="{30E65DFB-60BB-4132-B6A9-50CA2E7A50E3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Cizojazyčné e-knihy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431CFF98-428B-41D0-82DC-129A6D6A13A4}" type="parTrans" cxnId="{FB763D7D-0F7C-4833-A266-6AB5FF23285B}">
      <dgm:prSet/>
      <dgm:spPr/>
      <dgm:t>
        <a:bodyPr/>
        <a:lstStyle/>
        <a:p>
          <a:endParaRPr lang="cs-CZ"/>
        </a:p>
      </dgm:t>
    </dgm:pt>
    <dgm:pt modelId="{2D8FDC69-B2D5-49C2-B708-3D64939EC911}" type="sibTrans" cxnId="{FB763D7D-0F7C-4833-A266-6AB5FF23285B}">
      <dgm:prSet/>
      <dgm:spPr/>
      <dgm:t>
        <a:bodyPr/>
        <a:lstStyle/>
        <a:p>
          <a:endParaRPr lang="cs-CZ"/>
        </a:p>
      </dgm:t>
    </dgm:pt>
    <dgm:pt modelId="{0C04DEF6-EAB7-46DC-B777-D9EE12C393E0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...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124599BF-9141-4763-B121-FFFC0FB61827}" type="parTrans" cxnId="{851DA668-7AB1-45E4-B8C5-1E18E4246466}">
      <dgm:prSet/>
      <dgm:spPr/>
      <dgm:t>
        <a:bodyPr/>
        <a:lstStyle/>
        <a:p>
          <a:endParaRPr lang="cs-CZ"/>
        </a:p>
      </dgm:t>
    </dgm:pt>
    <dgm:pt modelId="{06B9292F-3678-491C-9572-AAE1A8CB0AC6}" type="sibTrans" cxnId="{851DA668-7AB1-45E4-B8C5-1E18E4246466}">
      <dgm:prSet/>
      <dgm:spPr/>
      <dgm:t>
        <a:bodyPr/>
        <a:lstStyle/>
        <a:p>
          <a:endParaRPr lang="cs-CZ"/>
        </a:p>
      </dgm:t>
    </dgm:pt>
    <dgm:pt modelId="{25D57B52-0153-46E5-8100-F86C119EA4C2}" type="pres">
      <dgm:prSet presAssocID="{E4EAE2BA-E6E9-47BE-90DA-7CC8F54379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F03985E-2144-459C-AE31-80D138E22546}" type="pres">
      <dgm:prSet presAssocID="{E4EAE2BA-E6E9-47BE-90DA-7CC8F543793A}" presName="arrow" presStyleLbl="bgShp" presStyleIdx="0" presStyleCnt="1"/>
      <dgm:spPr/>
    </dgm:pt>
    <dgm:pt modelId="{21298EDD-9674-4FA1-9E17-24FAC05405C2}" type="pres">
      <dgm:prSet presAssocID="{E4EAE2BA-E6E9-47BE-90DA-7CC8F543793A}" presName="points" presStyleCnt="0"/>
      <dgm:spPr/>
    </dgm:pt>
    <dgm:pt modelId="{D8D2F4CE-637D-4B70-8D32-4F2735BE754E}" type="pres">
      <dgm:prSet presAssocID="{28E50F4E-A211-4387-B97C-8204D2D63C7E}" presName="compositeA" presStyleCnt="0"/>
      <dgm:spPr/>
    </dgm:pt>
    <dgm:pt modelId="{7E900079-6142-4C06-BA00-5072ED1385FF}" type="pres">
      <dgm:prSet presAssocID="{28E50F4E-A211-4387-B97C-8204D2D63C7E}" presName="textA" presStyleLbl="revTx" presStyleIdx="0" presStyleCnt="6" custScaleX="231828" custScaleY="9894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2EF7A8-FC4F-4F85-B4BC-1F10B62E903C}" type="pres">
      <dgm:prSet presAssocID="{28E50F4E-A211-4387-B97C-8204D2D63C7E}" presName="circleA" presStyleLbl="node1" presStyleIdx="0" presStyleCnt="6"/>
      <dgm:spPr/>
    </dgm:pt>
    <dgm:pt modelId="{321F528D-8118-4CF0-9DCF-81527019707B}" type="pres">
      <dgm:prSet presAssocID="{28E50F4E-A211-4387-B97C-8204D2D63C7E}" presName="spaceA" presStyleCnt="0"/>
      <dgm:spPr/>
    </dgm:pt>
    <dgm:pt modelId="{19DB5420-205F-4727-B4FA-4CBE7DD9CC65}" type="pres">
      <dgm:prSet presAssocID="{7E88C0FE-9E9F-45D8-9EB3-4AB6E6B956AA}" presName="space" presStyleCnt="0"/>
      <dgm:spPr/>
    </dgm:pt>
    <dgm:pt modelId="{F06E316D-6300-4367-B335-11CB71DDBCDC}" type="pres">
      <dgm:prSet presAssocID="{5A22019F-6F97-4DC3-963A-583D3D54A632}" presName="compositeB" presStyleCnt="0"/>
      <dgm:spPr/>
    </dgm:pt>
    <dgm:pt modelId="{9F443566-C304-433C-8B2B-FB9EA6016102}" type="pres">
      <dgm:prSet presAssocID="{5A22019F-6F97-4DC3-963A-583D3D54A632}" presName="textB" presStyleLbl="revTx" presStyleIdx="1" presStyleCnt="6" custScaleX="1260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6B285B-A37E-465A-9E16-58BC86A8A00E}" type="pres">
      <dgm:prSet presAssocID="{5A22019F-6F97-4DC3-963A-583D3D54A632}" presName="circleB" presStyleLbl="node1" presStyleIdx="1" presStyleCnt="6"/>
      <dgm:spPr/>
    </dgm:pt>
    <dgm:pt modelId="{C8D9D2BA-07D8-4842-AF1B-5535374A9122}" type="pres">
      <dgm:prSet presAssocID="{5A22019F-6F97-4DC3-963A-583D3D54A632}" presName="spaceB" presStyleCnt="0"/>
      <dgm:spPr/>
    </dgm:pt>
    <dgm:pt modelId="{1EF3D4A8-9D3B-4F8B-949D-8DF2AE5CAF87}" type="pres">
      <dgm:prSet presAssocID="{40C46F67-A448-4DFF-9ACB-C354C5196E83}" presName="space" presStyleCnt="0"/>
      <dgm:spPr/>
    </dgm:pt>
    <dgm:pt modelId="{E9CF4F97-8317-4839-BA0E-56477AC631FE}" type="pres">
      <dgm:prSet presAssocID="{7FC2D584-30A6-449E-B7CA-341F5F62FAF5}" presName="compositeA" presStyleCnt="0"/>
      <dgm:spPr/>
    </dgm:pt>
    <dgm:pt modelId="{C1C330DA-D59B-475F-8BC0-3E609F93A765}" type="pres">
      <dgm:prSet presAssocID="{7FC2D584-30A6-449E-B7CA-341F5F62FAF5}" presName="textA" presStyleLbl="revTx" presStyleIdx="2" presStyleCnt="6" custScaleX="39715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5BE3CA-8424-41B1-9754-C26C3642ECAB}" type="pres">
      <dgm:prSet presAssocID="{7FC2D584-30A6-449E-B7CA-341F5F62FAF5}" presName="circleA" presStyleLbl="node1" presStyleIdx="2" presStyleCnt="6"/>
      <dgm:spPr/>
    </dgm:pt>
    <dgm:pt modelId="{A27FA56B-1E46-4F2C-951C-B977BC458F34}" type="pres">
      <dgm:prSet presAssocID="{7FC2D584-30A6-449E-B7CA-341F5F62FAF5}" presName="spaceA" presStyleCnt="0"/>
      <dgm:spPr/>
    </dgm:pt>
    <dgm:pt modelId="{89C2FF2D-74C6-4E84-80C2-A22FE138472D}" type="pres">
      <dgm:prSet presAssocID="{9BCC6C0B-54DD-42A5-A6A4-57FEEA70C7B5}" presName="space" presStyleCnt="0"/>
      <dgm:spPr/>
    </dgm:pt>
    <dgm:pt modelId="{323EE1A0-7C22-4391-9BBF-F384DEEA36CC}" type="pres">
      <dgm:prSet presAssocID="{1EAF32EF-2685-41DE-B527-A19EA257EFF2}" presName="compositeB" presStyleCnt="0"/>
      <dgm:spPr/>
    </dgm:pt>
    <dgm:pt modelId="{13ACD1F7-6C2D-4DA8-B43E-010C3EB0427F}" type="pres">
      <dgm:prSet presAssocID="{1EAF32EF-2685-41DE-B527-A19EA257EFF2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54157D-155F-4713-95B3-1C4D351B1AE7}" type="pres">
      <dgm:prSet presAssocID="{1EAF32EF-2685-41DE-B527-A19EA257EFF2}" presName="circleB" presStyleLbl="node1" presStyleIdx="3" presStyleCnt="6"/>
      <dgm:spPr/>
    </dgm:pt>
    <dgm:pt modelId="{2AB7D41A-B8FB-4D36-8532-8AA109D19DE0}" type="pres">
      <dgm:prSet presAssocID="{1EAF32EF-2685-41DE-B527-A19EA257EFF2}" presName="spaceB" presStyleCnt="0"/>
      <dgm:spPr/>
    </dgm:pt>
    <dgm:pt modelId="{19CA7D41-D299-4B26-A8E9-83FCC51C1BC1}" type="pres">
      <dgm:prSet presAssocID="{C8B63689-AE32-480F-B66B-8481F7137AF6}" presName="space" presStyleCnt="0"/>
      <dgm:spPr/>
    </dgm:pt>
    <dgm:pt modelId="{94F33ED4-72A7-4F90-8797-5FD34D2EA03D}" type="pres">
      <dgm:prSet presAssocID="{C4843CC7-1E96-4B59-9DC6-ACB4F823B6CA}" presName="compositeA" presStyleCnt="0"/>
      <dgm:spPr/>
    </dgm:pt>
    <dgm:pt modelId="{5215D93F-3ADC-423D-B178-DCBD36565F7E}" type="pres">
      <dgm:prSet presAssocID="{C4843CC7-1E96-4B59-9DC6-ACB4F823B6CA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46F6D5-B2D1-4E0A-9320-E1279C75C33A}" type="pres">
      <dgm:prSet presAssocID="{C4843CC7-1E96-4B59-9DC6-ACB4F823B6CA}" presName="circleA" presStyleLbl="node1" presStyleIdx="4" presStyleCnt="6"/>
      <dgm:spPr/>
    </dgm:pt>
    <dgm:pt modelId="{04DA4C37-E613-4CC3-BAF0-E7785BC1009F}" type="pres">
      <dgm:prSet presAssocID="{C4843CC7-1E96-4B59-9DC6-ACB4F823B6CA}" presName="spaceA" presStyleCnt="0"/>
      <dgm:spPr/>
    </dgm:pt>
    <dgm:pt modelId="{821A0028-5CE8-45D4-B976-28C956B0C1F5}" type="pres">
      <dgm:prSet presAssocID="{E03609D5-4748-4E3C-8F59-7CA6A6BDD666}" presName="space" presStyleCnt="0"/>
      <dgm:spPr/>
    </dgm:pt>
    <dgm:pt modelId="{6FE5074B-07FB-4BCC-8255-ABC2F00DDB33}" type="pres">
      <dgm:prSet presAssocID="{CCF077D7-2791-412F-9EA6-29CA575C35A6}" presName="compositeB" presStyleCnt="0"/>
      <dgm:spPr/>
    </dgm:pt>
    <dgm:pt modelId="{8E79EDA0-D990-4356-A5BA-7A806B16478F}" type="pres">
      <dgm:prSet presAssocID="{CCF077D7-2791-412F-9EA6-29CA575C35A6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4B5CF2-F894-462B-8E06-F6ED70B65F4E}" type="pres">
      <dgm:prSet presAssocID="{CCF077D7-2791-412F-9EA6-29CA575C35A6}" presName="circleB" presStyleLbl="node1" presStyleIdx="5" presStyleCnt="6"/>
      <dgm:spPr/>
    </dgm:pt>
    <dgm:pt modelId="{052C385B-7C30-4263-9005-0D1916F47784}" type="pres">
      <dgm:prSet presAssocID="{CCF077D7-2791-412F-9EA6-29CA575C35A6}" presName="spaceB" presStyleCnt="0"/>
      <dgm:spPr/>
    </dgm:pt>
  </dgm:ptLst>
  <dgm:cxnLst>
    <dgm:cxn modelId="{361D3420-C7D8-492E-B5EB-5D801562D5BA}" type="presOf" srcId="{B42528ED-5EDD-46E4-AD9F-CF88E8CAF228}" destId="{13ACD1F7-6C2D-4DA8-B43E-010C3EB0427F}" srcOrd="0" destOrd="5" presId="urn:microsoft.com/office/officeart/2005/8/layout/hProcess11"/>
    <dgm:cxn modelId="{52095253-6A8A-47A0-BF3A-04D01E6134A8}" type="presOf" srcId="{5A22019F-6F97-4DC3-963A-583D3D54A632}" destId="{9F443566-C304-433C-8B2B-FB9EA6016102}" srcOrd="0" destOrd="0" presId="urn:microsoft.com/office/officeart/2005/8/layout/hProcess11"/>
    <dgm:cxn modelId="{B1A1210A-D742-488A-8C38-42810D7C239D}" type="presOf" srcId="{BFCD7A64-8369-4113-A46C-0A655178D7B4}" destId="{5215D93F-3ADC-423D-B178-DCBD36565F7E}" srcOrd="0" destOrd="4" presId="urn:microsoft.com/office/officeart/2005/8/layout/hProcess11"/>
    <dgm:cxn modelId="{39AF9F84-592C-4715-B816-2A454335FA6D}" srcId="{E4EAE2BA-E6E9-47BE-90DA-7CC8F543793A}" destId="{5A22019F-6F97-4DC3-963A-583D3D54A632}" srcOrd="1" destOrd="0" parTransId="{B9D94E7B-0198-4684-BCA7-D1F15AB8F901}" sibTransId="{40C46F67-A448-4DFF-9ACB-C354C5196E83}"/>
    <dgm:cxn modelId="{E64AAA5F-6B95-4F4D-9132-42A917169ADC}" type="presOf" srcId="{8A6DB3FE-C39B-447E-9F35-B0AA149632E9}" destId="{13ACD1F7-6C2D-4DA8-B43E-010C3EB0427F}" srcOrd="0" destOrd="1" presId="urn:microsoft.com/office/officeart/2005/8/layout/hProcess11"/>
    <dgm:cxn modelId="{6360F906-EF9B-43E1-B012-5F988DE3E120}" srcId="{C4843CC7-1E96-4B59-9DC6-ACB4F823B6CA}" destId="{99AF298E-22BA-4D67-B12E-11386A19EAFD}" srcOrd="2" destOrd="0" parTransId="{375DCA5E-2B01-47A2-A65F-8D52FE6A7FB5}" sibTransId="{B64680A2-A826-4128-8FC7-38893D230F7C}"/>
    <dgm:cxn modelId="{DA7E46C1-EFDB-4C36-B1B3-EBA8C3A54759}" type="presOf" srcId="{7FC2D584-30A6-449E-B7CA-341F5F62FAF5}" destId="{C1C330DA-D59B-475F-8BC0-3E609F93A765}" srcOrd="0" destOrd="0" presId="urn:microsoft.com/office/officeart/2005/8/layout/hProcess11"/>
    <dgm:cxn modelId="{D75F9C92-7376-430A-9E1C-E046B1534700}" type="presOf" srcId="{08F89887-61E8-447B-A7FB-14521BA379FE}" destId="{5215D93F-3ADC-423D-B178-DCBD36565F7E}" srcOrd="0" destOrd="2" presId="urn:microsoft.com/office/officeart/2005/8/layout/hProcess11"/>
    <dgm:cxn modelId="{2E723BB6-E2F3-4F0F-AEE1-C27F02F761D8}" type="presOf" srcId="{CCF077D7-2791-412F-9EA6-29CA575C35A6}" destId="{8E79EDA0-D990-4356-A5BA-7A806B16478F}" srcOrd="0" destOrd="0" presId="urn:microsoft.com/office/officeart/2005/8/layout/hProcess11"/>
    <dgm:cxn modelId="{2E492F25-6F3A-4A85-9F93-60FF91F5F3D9}" type="presOf" srcId="{EA1701F6-7B57-4B04-9E00-64FC8D153085}" destId="{5215D93F-3ADC-423D-B178-DCBD36565F7E}" srcOrd="0" destOrd="1" presId="urn:microsoft.com/office/officeart/2005/8/layout/hProcess11"/>
    <dgm:cxn modelId="{5C691007-95B4-4CD6-B8CE-82010828D9B9}" srcId="{CCF077D7-2791-412F-9EA6-29CA575C35A6}" destId="{C09110F4-B80A-4BC1-92B1-F123D2B5943B}" srcOrd="3" destOrd="0" parTransId="{3A8EB565-9EDB-451A-B39D-C10F369481CD}" sibTransId="{2D330410-EED3-4A8C-957E-40953DC852C9}"/>
    <dgm:cxn modelId="{72CB21B9-CA6B-424D-A7C6-D3DB19772D84}" srcId="{1EAF32EF-2685-41DE-B527-A19EA257EFF2}" destId="{7609EC57-15AE-49DF-A6DC-EA51EB789AA6}" srcOrd="3" destOrd="0" parTransId="{B63529EF-FE1B-4685-BF38-2B0166357C33}" sibTransId="{ED63F2F3-722B-4D53-9BDA-E43AB0D23AB1}"/>
    <dgm:cxn modelId="{FE564B39-A758-41BC-906E-CC6B22EEF862}" type="presOf" srcId="{E4EAE2BA-E6E9-47BE-90DA-7CC8F543793A}" destId="{25D57B52-0153-46E5-8100-F86C119EA4C2}" srcOrd="0" destOrd="0" presId="urn:microsoft.com/office/officeart/2005/8/layout/hProcess11"/>
    <dgm:cxn modelId="{B4DBA7EF-6D93-43F9-AAA1-7AFC199D5B57}" srcId="{CCF077D7-2791-412F-9EA6-29CA575C35A6}" destId="{3D89DFE4-ABC8-4B3A-95AB-9F971D6F38A4}" srcOrd="4" destOrd="0" parTransId="{18B66FD2-40CB-4575-8622-269A8A6BF21C}" sibTransId="{AFC41B2D-7EC8-45BA-86BB-46E1CB532464}"/>
    <dgm:cxn modelId="{F639C49F-A653-46BA-9D03-06649C3830A9}" type="presOf" srcId="{99AF298E-22BA-4D67-B12E-11386A19EAFD}" destId="{5215D93F-3ADC-423D-B178-DCBD36565F7E}" srcOrd="0" destOrd="3" presId="urn:microsoft.com/office/officeart/2005/8/layout/hProcess11"/>
    <dgm:cxn modelId="{C7743DE8-0F34-4C8D-8970-2B6F7F93F90C}" type="presOf" srcId="{1EAF32EF-2685-41DE-B527-A19EA257EFF2}" destId="{13ACD1F7-6C2D-4DA8-B43E-010C3EB0427F}" srcOrd="0" destOrd="0" presId="urn:microsoft.com/office/officeart/2005/8/layout/hProcess11"/>
    <dgm:cxn modelId="{9E4E564B-7449-488A-A98A-627F84C86B7B}" srcId="{7FC2D584-30A6-449E-B7CA-341F5F62FAF5}" destId="{4270397F-DBF8-4AC4-AA3F-CA10089E7FBE}" srcOrd="1" destOrd="0" parTransId="{75FF98B8-82E9-41E5-83D6-CFAB184BF2CA}" sibTransId="{4C7CC020-5C91-4D36-A3D2-5B6892F678CD}"/>
    <dgm:cxn modelId="{FE3FD11A-0D71-4B24-BAD8-C31FBF78CD8E}" type="presOf" srcId="{65A643D8-FAD8-427F-B77E-324519DFF77F}" destId="{C1C330DA-D59B-475F-8BC0-3E609F93A765}" srcOrd="0" destOrd="1" presId="urn:microsoft.com/office/officeart/2005/8/layout/hProcess11"/>
    <dgm:cxn modelId="{270815E9-4A88-4DB4-9040-920BB982ABD8}" srcId="{E4EAE2BA-E6E9-47BE-90DA-7CC8F543793A}" destId="{1EAF32EF-2685-41DE-B527-A19EA257EFF2}" srcOrd="3" destOrd="0" parTransId="{180ECF10-61BF-4891-A06A-93E397C04263}" sibTransId="{C8B63689-AE32-480F-B66B-8481F7137AF6}"/>
    <dgm:cxn modelId="{57467C60-6071-4A1C-8D5F-8613E288EEAD}" type="presOf" srcId="{3D89DFE4-ABC8-4B3A-95AB-9F971D6F38A4}" destId="{8E79EDA0-D990-4356-A5BA-7A806B16478F}" srcOrd="0" destOrd="5" presId="urn:microsoft.com/office/officeart/2005/8/layout/hProcess11"/>
    <dgm:cxn modelId="{B19D2552-B039-45F6-B956-17A97EAAA942}" type="presOf" srcId="{93D5BE62-6301-490C-8612-1A4F7C59D944}" destId="{7E900079-6142-4C06-BA00-5072ED1385FF}" srcOrd="0" destOrd="2" presId="urn:microsoft.com/office/officeart/2005/8/layout/hProcess11"/>
    <dgm:cxn modelId="{C5CB5023-C698-41B6-9CEF-4CD40FBDF57C}" srcId="{C4843CC7-1E96-4B59-9DC6-ACB4F823B6CA}" destId="{08F89887-61E8-447B-A7FB-14521BA379FE}" srcOrd="1" destOrd="0" parTransId="{40776043-9FB9-4D07-B6A5-8E6D4D6095B6}" sibTransId="{B1ACB0C3-0E49-4FD2-B704-62B4F9C6AD7D}"/>
    <dgm:cxn modelId="{283F8578-61AB-4F3A-B8D5-79928B6E421A}" srcId="{E4EAE2BA-E6E9-47BE-90DA-7CC8F543793A}" destId="{7FC2D584-30A6-449E-B7CA-341F5F62FAF5}" srcOrd="2" destOrd="0" parTransId="{5B8A5422-3BF7-4359-9198-DC33B9CC121C}" sibTransId="{9BCC6C0B-54DD-42A5-A6A4-57FEEA70C7B5}"/>
    <dgm:cxn modelId="{8E16EE62-19AF-4D43-A4BA-92EA0B997711}" type="presOf" srcId="{95B58EF5-7B81-4107-AE53-E600EC49BADF}" destId="{8E79EDA0-D990-4356-A5BA-7A806B16478F}" srcOrd="0" destOrd="3" presId="urn:microsoft.com/office/officeart/2005/8/layout/hProcess11"/>
    <dgm:cxn modelId="{8EA80ECD-65F6-4B00-8062-82A593A7FBA6}" srcId="{1EAF32EF-2685-41DE-B527-A19EA257EFF2}" destId="{B42528ED-5EDD-46E4-AD9F-CF88E8CAF228}" srcOrd="4" destOrd="0" parTransId="{A6A4FEC5-9778-449A-A970-E2CF95D85FF1}" sibTransId="{41840249-AB60-45DF-8A4B-64305B97C352}"/>
    <dgm:cxn modelId="{D10BD900-B628-490D-979B-BD3ED8751DB0}" srcId="{E4EAE2BA-E6E9-47BE-90DA-7CC8F543793A}" destId="{CCF077D7-2791-412F-9EA6-29CA575C35A6}" srcOrd="5" destOrd="0" parTransId="{82A1BE26-C9FE-471F-ABF8-8FEEBA60E746}" sibTransId="{ACE0C2E8-519F-42F9-AF6B-805F91513F4F}"/>
    <dgm:cxn modelId="{D57CA41B-5F69-4B81-8505-A5CE75BAF2F7}" srcId="{CCF077D7-2791-412F-9EA6-29CA575C35A6}" destId="{74D53CEB-EE7A-48F3-A504-221F503582F1}" srcOrd="1" destOrd="0" parTransId="{BB5A1D88-5185-4930-9CFE-9AC86D326699}" sibTransId="{034338E7-E700-4AA6-9F9B-8D69A762F527}"/>
    <dgm:cxn modelId="{C7485F96-4C85-40FE-9DE3-C17F030BDC26}" type="presOf" srcId="{C4843CC7-1E96-4B59-9DC6-ACB4F823B6CA}" destId="{5215D93F-3ADC-423D-B178-DCBD36565F7E}" srcOrd="0" destOrd="0" presId="urn:microsoft.com/office/officeart/2005/8/layout/hProcess11"/>
    <dgm:cxn modelId="{DE067B6E-5705-40C5-95E8-34489ECF6FE3}" srcId="{1EAF32EF-2685-41DE-B527-A19EA257EFF2}" destId="{8A6DB3FE-C39B-447E-9F35-B0AA149632E9}" srcOrd="0" destOrd="0" parTransId="{59337257-76BB-40A8-A3C4-453905802E16}" sibTransId="{092AA806-E93B-48B2-8CC6-74C5945CE54C}"/>
    <dgm:cxn modelId="{565CBC47-1B89-4227-9A71-6EAC6D812765}" srcId="{1EAF32EF-2685-41DE-B527-A19EA257EFF2}" destId="{352E8D9F-B928-466D-8F4F-84C4F53A7D9D}" srcOrd="2" destOrd="0" parTransId="{5F65D015-52A8-44D6-86F0-FB33525AD286}" sibTransId="{78A07537-37D8-4A21-984A-A63283301B9A}"/>
    <dgm:cxn modelId="{8A722DB8-690F-4486-8D68-C5FBE3FBBBBD}" srcId="{5A22019F-6F97-4DC3-963A-583D3D54A632}" destId="{0AE14328-0EE2-49D7-98C5-68FCA23BDFFA}" srcOrd="0" destOrd="0" parTransId="{EA9DC085-EAD3-474C-B8A0-5119234F5699}" sibTransId="{5E40F6E7-1E16-499D-BD19-570269F4F62E}"/>
    <dgm:cxn modelId="{A81889D7-B4F1-469E-A91B-D36894BED34C}" srcId="{E4EAE2BA-E6E9-47BE-90DA-7CC8F543793A}" destId="{C4843CC7-1E96-4B59-9DC6-ACB4F823B6CA}" srcOrd="4" destOrd="0" parTransId="{B45DE71B-8C61-4A29-BBB0-5AA953CF7542}" sibTransId="{E03609D5-4748-4E3C-8F59-7CA6A6BDD666}"/>
    <dgm:cxn modelId="{01F1162C-DD53-4647-806F-98FDAF122313}" type="presOf" srcId="{F0F3EDBB-C61A-48A3-B35E-3ED2C2A7A141}" destId="{13ACD1F7-6C2D-4DA8-B43E-010C3EB0427F}" srcOrd="0" destOrd="6" presId="urn:microsoft.com/office/officeart/2005/8/layout/hProcess11"/>
    <dgm:cxn modelId="{8FA623FE-EB57-4E01-A675-583490566DF3}" srcId="{5A22019F-6F97-4DC3-963A-583D3D54A632}" destId="{D0991395-258C-4682-9C62-ECED50FEB7F7}" srcOrd="1" destOrd="0" parTransId="{F28F6025-629D-4E12-B78B-397D70F2D1DB}" sibTransId="{1EF76677-4BD3-46A4-B891-F732876D5831}"/>
    <dgm:cxn modelId="{6C8E78DF-22B7-4758-925E-04A8A176ECBE}" type="presOf" srcId="{C09110F4-B80A-4BC1-92B1-F123D2B5943B}" destId="{8E79EDA0-D990-4356-A5BA-7A806B16478F}" srcOrd="0" destOrd="4" presId="urn:microsoft.com/office/officeart/2005/8/layout/hProcess11"/>
    <dgm:cxn modelId="{B64ED22F-92EB-4AAE-B800-4822A8C13F66}" srcId="{1EAF32EF-2685-41DE-B527-A19EA257EFF2}" destId="{F0F3EDBB-C61A-48A3-B35E-3ED2C2A7A141}" srcOrd="5" destOrd="0" parTransId="{7F0B854E-52E5-460F-9CFC-99296A24E875}" sibTransId="{B08C64BD-B50C-424E-803C-44448F1CBCC5}"/>
    <dgm:cxn modelId="{AA493673-DAC7-4571-B247-A7E1C831035C}" srcId="{C4843CC7-1E96-4B59-9DC6-ACB4F823B6CA}" destId="{EA1701F6-7B57-4B04-9E00-64FC8D153085}" srcOrd="0" destOrd="0" parTransId="{A6530B81-68FB-4CB6-934B-339EA4E796B5}" sibTransId="{7CDBA56F-B9FD-42B0-9B00-3DC230E39858}"/>
    <dgm:cxn modelId="{AAAB66AC-E24E-4A8C-9AA1-35D931C460DC}" type="presOf" srcId="{0AE14328-0EE2-49D7-98C5-68FCA23BDFFA}" destId="{9F443566-C304-433C-8B2B-FB9EA6016102}" srcOrd="0" destOrd="1" presId="urn:microsoft.com/office/officeart/2005/8/layout/hProcess11"/>
    <dgm:cxn modelId="{FB763D7D-0F7C-4833-A266-6AB5FF23285B}" srcId="{C4843CC7-1E96-4B59-9DC6-ACB4F823B6CA}" destId="{30E65DFB-60BB-4132-B6A9-50CA2E7A50E3}" srcOrd="4" destOrd="0" parTransId="{431CFF98-428B-41D0-82DC-129A6D6A13A4}" sibTransId="{2D8FDC69-B2D5-49C2-B708-3D64939EC911}"/>
    <dgm:cxn modelId="{F15284CD-87E7-470B-9C7C-EDBB448C1560}" type="presOf" srcId="{7609EC57-15AE-49DF-A6DC-EA51EB789AA6}" destId="{13ACD1F7-6C2D-4DA8-B43E-010C3EB0427F}" srcOrd="0" destOrd="4" presId="urn:microsoft.com/office/officeart/2005/8/layout/hProcess11"/>
    <dgm:cxn modelId="{3603CE7F-B3FC-4746-835B-FEBA7784AF37}" srcId="{7FC2D584-30A6-449E-B7CA-341F5F62FAF5}" destId="{65A643D8-FAD8-427F-B77E-324519DFF77F}" srcOrd="0" destOrd="0" parTransId="{9B490BD3-91C5-4AD9-B795-4720D22F1C89}" sibTransId="{A1CFAE85-B44C-4654-BCFF-0F4929233B2A}"/>
    <dgm:cxn modelId="{BC43CB7D-8348-494C-A9AC-19E736D4E745}" srcId="{C4843CC7-1E96-4B59-9DC6-ACB4F823B6CA}" destId="{BFCD7A64-8369-4113-A46C-0A655178D7B4}" srcOrd="3" destOrd="0" parTransId="{4B567F9B-683D-42C2-A1F9-B8DABDA424A4}" sibTransId="{242F9EA0-4EE3-4FEF-9CE7-F99B9738B5B7}"/>
    <dgm:cxn modelId="{1E8AD1F6-CF50-4524-8F4A-6F8E802C46CB}" type="presOf" srcId="{352E8D9F-B928-466D-8F4F-84C4F53A7D9D}" destId="{13ACD1F7-6C2D-4DA8-B43E-010C3EB0427F}" srcOrd="0" destOrd="3" presId="urn:microsoft.com/office/officeart/2005/8/layout/hProcess11"/>
    <dgm:cxn modelId="{037D1ED7-9660-475E-907C-F4AD249CA9F1}" srcId="{28E50F4E-A211-4387-B97C-8204D2D63C7E}" destId="{4197E540-D10F-4BDA-84C9-B2027B240EEB}" srcOrd="0" destOrd="0" parTransId="{78BB0D03-C1B0-4614-BB63-23D6CFFED62B}" sibTransId="{6EE9F422-00AE-4222-BD4F-062656D802FD}"/>
    <dgm:cxn modelId="{0DD3DF28-B0B8-40CC-8E47-D3D6ECF74C0B}" type="presOf" srcId="{D0991395-258C-4682-9C62-ECED50FEB7F7}" destId="{9F443566-C304-433C-8B2B-FB9EA6016102}" srcOrd="0" destOrd="2" presId="urn:microsoft.com/office/officeart/2005/8/layout/hProcess11"/>
    <dgm:cxn modelId="{81AAB00A-0DEE-4B61-90D5-FEA50098D9B3}" type="presOf" srcId="{30E65DFB-60BB-4132-B6A9-50CA2E7A50E3}" destId="{5215D93F-3ADC-423D-B178-DCBD36565F7E}" srcOrd="0" destOrd="5" presId="urn:microsoft.com/office/officeart/2005/8/layout/hProcess11"/>
    <dgm:cxn modelId="{5021F8AA-FCC2-492F-BAAD-2DEE50768952}" type="presOf" srcId="{4270397F-DBF8-4AC4-AA3F-CA10089E7FBE}" destId="{C1C330DA-D59B-475F-8BC0-3E609F93A765}" srcOrd="0" destOrd="2" presId="urn:microsoft.com/office/officeart/2005/8/layout/hProcess11"/>
    <dgm:cxn modelId="{F731C9AC-F38A-457F-9B2F-B019F715EBB5}" type="presOf" srcId="{4197E540-D10F-4BDA-84C9-B2027B240EEB}" destId="{7E900079-6142-4C06-BA00-5072ED1385FF}" srcOrd="0" destOrd="1" presId="urn:microsoft.com/office/officeart/2005/8/layout/hProcess11"/>
    <dgm:cxn modelId="{A1575000-C202-4D58-B9D0-C327327EE67A}" type="presOf" srcId="{DCC41E60-172A-40C0-8DE5-321B70FFD9BF}" destId="{8E79EDA0-D990-4356-A5BA-7A806B16478F}" srcOrd="0" destOrd="1" presId="urn:microsoft.com/office/officeart/2005/8/layout/hProcess11"/>
    <dgm:cxn modelId="{22B998FB-6DA3-44DE-8039-70A44451540E}" srcId="{E4EAE2BA-E6E9-47BE-90DA-7CC8F543793A}" destId="{28E50F4E-A211-4387-B97C-8204D2D63C7E}" srcOrd="0" destOrd="0" parTransId="{3ECDEA85-0997-4DE7-BDA1-9D27574A1BE6}" sibTransId="{7E88C0FE-9E9F-45D8-9EB3-4AB6E6B956AA}"/>
    <dgm:cxn modelId="{A80979D1-6170-4B43-9FBC-4D2072ACFC88}" srcId="{CCF077D7-2791-412F-9EA6-29CA575C35A6}" destId="{95B58EF5-7B81-4107-AE53-E600EC49BADF}" srcOrd="2" destOrd="0" parTransId="{D91B3AC4-4D62-43AE-8A0B-16C325B4CE57}" sibTransId="{41DC4C5D-EFF5-4FE8-95DF-B3D84BA87954}"/>
    <dgm:cxn modelId="{851DA668-7AB1-45E4-B8C5-1E18E4246466}" srcId="{C4843CC7-1E96-4B59-9DC6-ACB4F823B6CA}" destId="{0C04DEF6-EAB7-46DC-B777-D9EE12C393E0}" srcOrd="5" destOrd="0" parTransId="{124599BF-9141-4763-B121-FFFC0FB61827}" sibTransId="{06B9292F-3678-491C-9572-AAE1A8CB0AC6}"/>
    <dgm:cxn modelId="{0C225D68-0403-4F52-A57D-F4E5A2F11ED9}" type="presOf" srcId="{0C04DEF6-EAB7-46DC-B777-D9EE12C393E0}" destId="{5215D93F-3ADC-423D-B178-DCBD36565F7E}" srcOrd="0" destOrd="6" presId="urn:microsoft.com/office/officeart/2005/8/layout/hProcess11"/>
    <dgm:cxn modelId="{2CB90B43-FFA4-4E72-87EC-01F1F2E1ABFF}" type="presOf" srcId="{9A8444BD-C609-4D20-B3C5-32F5C3288A47}" destId="{13ACD1F7-6C2D-4DA8-B43E-010C3EB0427F}" srcOrd="0" destOrd="2" presId="urn:microsoft.com/office/officeart/2005/8/layout/hProcess11"/>
    <dgm:cxn modelId="{5026FCB4-D41D-49FA-A349-33CE844EC1D6}" srcId="{CCF077D7-2791-412F-9EA6-29CA575C35A6}" destId="{DCC41E60-172A-40C0-8DE5-321B70FFD9BF}" srcOrd="0" destOrd="0" parTransId="{FF67F247-BB95-4095-BDA8-2B1AA876A586}" sibTransId="{B653F913-77AA-4338-8C51-FDA88FBA5E8A}"/>
    <dgm:cxn modelId="{9BC03D69-95D5-4288-9D18-E09B68FBC2B7}" srcId="{28E50F4E-A211-4387-B97C-8204D2D63C7E}" destId="{93D5BE62-6301-490C-8612-1A4F7C59D944}" srcOrd="1" destOrd="0" parTransId="{A2DAE56B-9443-42AD-AFD3-A42EEA092E54}" sibTransId="{CA483321-8EA1-4BFC-8105-BA7EBB47CCE7}"/>
    <dgm:cxn modelId="{2E24C443-0F9C-42FE-B8FE-B9C78CF56582}" type="presOf" srcId="{28E50F4E-A211-4387-B97C-8204D2D63C7E}" destId="{7E900079-6142-4C06-BA00-5072ED1385FF}" srcOrd="0" destOrd="0" presId="urn:microsoft.com/office/officeart/2005/8/layout/hProcess11"/>
    <dgm:cxn modelId="{B609B5B9-13D7-4BC6-BEAD-738732BF81B0}" srcId="{1EAF32EF-2685-41DE-B527-A19EA257EFF2}" destId="{9A8444BD-C609-4D20-B3C5-32F5C3288A47}" srcOrd="1" destOrd="0" parTransId="{356071E7-2A05-48EA-9560-BCBC93218861}" sibTransId="{9A6BF122-965C-4E9F-BF4E-63AF7C7BDFAC}"/>
    <dgm:cxn modelId="{C2F53238-6681-4F16-91BC-609353D90CA8}" type="presOf" srcId="{74D53CEB-EE7A-48F3-A504-221F503582F1}" destId="{8E79EDA0-D990-4356-A5BA-7A806B16478F}" srcOrd="0" destOrd="2" presId="urn:microsoft.com/office/officeart/2005/8/layout/hProcess11"/>
    <dgm:cxn modelId="{571AB002-4E78-436B-A9EE-7CDB7479EE0C}" type="presParOf" srcId="{25D57B52-0153-46E5-8100-F86C119EA4C2}" destId="{2F03985E-2144-459C-AE31-80D138E22546}" srcOrd="0" destOrd="0" presId="urn:microsoft.com/office/officeart/2005/8/layout/hProcess11"/>
    <dgm:cxn modelId="{72FE2EA4-6A6A-4A5C-8B25-9A54D88540FD}" type="presParOf" srcId="{25D57B52-0153-46E5-8100-F86C119EA4C2}" destId="{21298EDD-9674-4FA1-9E17-24FAC05405C2}" srcOrd="1" destOrd="0" presId="urn:microsoft.com/office/officeart/2005/8/layout/hProcess11"/>
    <dgm:cxn modelId="{92C55340-0F5B-488A-B29C-F9C5396334CA}" type="presParOf" srcId="{21298EDD-9674-4FA1-9E17-24FAC05405C2}" destId="{D8D2F4CE-637D-4B70-8D32-4F2735BE754E}" srcOrd="0" destOrd="0" presId="urn:microsoft.com/office/officeart/2005/8/layout/hProcess11"/>
    <dgm:cxn modelId="{F230B612-4593-49CD-9FA2-B23D1CB45110}" type="presParOf" srcId="{D8D2F4CE-637D-4B70-8D32-4F2735BE754E}" destId="{7E900079-6142-4C06-BA00-5072ED1385FF}" srcOrd="0" destOrd="0" presId="urn:microsoft.com/office/officeart/2005/8/layout/hProcess11"/>
    <dgm:cxn modelId="{D051A69D-AD13-4C65-86DD-69BE4B471154}" type="presParOf" srcId="{D8D2F4CE-637D-4B70-8D32-4F2735BE754E}" destId="{882EF7A8-FC4F-4F85-B4BC-1F10B62E903C}" srcOrd="1" destOrd="0" presId="urn:microsoft.com/office/officeart/2005/8/layout/hProcess11"/>
    <dgm:cxn modelId="{C4A481D3-30C4-404A-AD96-98BA917CB2A8}" type="presParOf" srcId="{D8D2F4CE-637D-4B70-8D32-4F2735BE754E}" destId="{321F528D-8118-4CF0-9DCF-81527019707B}" srcOrd="2" destOrd="0" presId="urn:microsoft.com/office/officeart/2005/8/layout/hProcess11"/>
    <dgm:cxn modelId="{7A25F47D-8AEE-472E-A692-617750DE9751}" type="presParOf" srcId="{21298EDD-9674-4FA1-9E17-24FAC05405C2}" destId="{19DB5420-205F-4727-B4FA-4CBE7DD9CC65}" srcOrd="1" destOrd="0" presId="urn:microsoft.com/office/officeart/2005/8/layout/hProcess11"/>
    <dgm:cxn modelId="{35873A85-6201-4154-8BC8-765F2319055B}" type="presParOf" srcId="{21298EDD-9674-4FA1-9E17-24FAC05405C2}" destId="{F06E316D-6300-4367-B335-11CB71DDBCDC}" srcOrd="2" destOrd="0" presId="urn:microsoft.com/office/officeart/2005/8/layout/hProcess11"/>
    <dgm:cxn modelId="{43F216E2-2613-4F76-9D02-D09E856148C2}" type="presParOf" srcId="{F06E316D-6300-4367-B335-11CB71DDBCDC}" destId="{9F443566-C304-433C-8B2B-FB9EA6016102}" srcOrd="0" destOrd="0" presId="urn:microsoft.com/office/officeart/2005/8/layout/hProcess11"/>
    <dgm:cxn modelId="{B6D9A76E-FDBA-421E-9191-BE3B3760DAC0}" type="presParOf" srcId="{F06E316D-6300-4367-B335-11CB71DDBCDC}" destId="{256B285B-A37E-465A-9E16-58BC86A8A00E}" srcOrd="1" destOrd="0" presId="urn:microsoft.com/office/officeart/2005/8/layout/hProcess11"/>
    <dgm:cxn modelId="{24436B8C-A15A-4104-BD5D-48FB6295F5AD}" type="presParOf" srcId="{F06E316D-6300-4367-B335-11CB71DDBCDC}" destId="{C8D9D2BA-07D8-4842-AF1B-5535374A9122}" srcOrd="2" destOrd="0" presId="urn:microsoft.com/office/officeart/2005/8/layout/hProcess11"/>
    <dgm:cxn modelId="{7DB7CDCD-A694-46FF-A0E1-CCB47BF0F929}" type="presParOf" srcId="{21298EDD-9674-4FA1-9E17-24FAC05405C2}" destId="{1EF3D4A8-9D3B-4F8B-949D-8DF2AE5CAF87}" srcOrd="3" destOrd="0" presId="urn:microsoft.com/office/officeart/2005/8/layout/hProcess11"/>
    <dgm:cxn modelId="{047417DB-FEFF-4440-9052-47B29D09EC6F}" type="presParOf" srcId="{21298EDD-9674-4FA1-9E17-24FAC05405C2}" destId="{E9CF4F97-8317-4839-BA0E-56477AC631FE}" srcOrd="4" destOrd="0" presId="urn:microsoft.com/office/officeart/2005/8/layout/hProcess11"/>
    <dgm:cxn modelId="{88D202CA-467A-4ACD-9FCA-368F06C6DE12}" type="presParOf" srcId="{E9CF4F97-8317-4839-BA0E-56477AC631FE}" destId="{C1C330DA-D59B-475F-8BC0-3E609F93A765}" srcOrd="0" destOrd="0" presId="urn:microsoft.com/office/officeart/2005/8/layout/hProcess11"/>
    <dgm:cxn modelId="{DB4010B7-D499-49D8-B147-A913D21B4114}" type="presParOf" srcId="{E9CF4F97-8317-4839-BA0E-56477AC631FE}" destId="{AE5BE3CA-8424-41B1-9754-C26C3642ECAB}" srcOrd="1" destOrd="0" presId="urn:microsoft.com/office/officeart/2005/8/layout/hProcess11"/>
    <dgm:cxn modelId="{9463AA8A-E5D2-4003-B817-A39A34B5E12E}" type="presParOf" srcId="{E9CF4F97-8317-4839-BA0E-56477AC631FE}" destId="{A27FA56B-1E46-4F2C-951C-B977BC458F34}" srcOrd="2" destOrd="0" presId="urn:microsoft.com/office/officeart/2005/8/layout/hProcess11"/>
    <dgm:cxn modelId="{2CD7C654-C351-4BCE-9839-9D60B4381DE5}" type="presParOf" srcId="{21298EDD-9674-4FA1-9E17-24FAC05405C2}" destId="{89C2FF2D-74C6-4E84-80C2-A22FE138472D}" srcOrd="5" destOrd="0" presId="urn:microsoft.com/office/officeart/2005/8/layout/hProcess11"/>
    <dgm:cxn modelId="{658BBF56-68AF-4963-A159-3B3AE6F04515}" type="presParOf" srcId="{21298EDD-9674-4FA1-9E17-24FAC05405C2}" destId="{323EE1A0-7C22-4391-9BBF-F384DEEA36CC}" srcOrd="6" destOrd="0" presId="urn:microsoft.com/office/officeart/2005/8/layout/hProcess11"/>
    <dgm:cxn modelId="{E17272A3-38E9-4A01-B970-9D15FC26441C}" type="presParOf" srcId="{323EE1A0-7C22-4391-9BBF-F384DEEA36CC}" destId="{13ACD1F7-6C2D-4DA8-B43E-010C3EB0427F}" srcOrd="0" destOrd="0" presId="urn:microsoft.com/office/officeart/2005/8/layout/hProcess11"/>
    <dgm:cxn modelId="{A9B5EC4F-32DD-4D5E-AB74-5BAC73368622}" type="presParOf" srcId="{323EE1A0-7C22-4391-9BBF-F384DEEA36CC}" destId="{8C54157D-155F-4713-95B3-1C4D351B1AE7}" srcOrd="1" destOrd="0" presId="urn:microsoft.com/office/officeart/2005/8/layout/hProcess11"/>
    <dgm:cxn modelId="{DA83DF39-CBD2-4AC2-8AD8-E8193136A84F}" type="presParOf" srcId="{323EE1A0-7C22-4391-9BBF-F384DEEA36CC}" destId="{2AB7D41A-B8FB-4D36-8532-8AA109D19DE0}" srcOrd="2" destOrd="0" presId="urn:microsoft.com/office/officeart/2005/8/layout/hProcess11"/>
    <dgm:cxn modelId="{8D0613CD-09A7-41EF-BFC3-6C46A73B284B}" type="presParOf" srcId="{21298EDD-9674-4FA1-9E17-24FAC05405C2}" destId="{19CA7D41-D299-4B26-A8E9-83FCC51C1BC1}" srcOrd="7" destOrd="0" presId="urn:microsoft.com/office/officeart/2005/8/layout/hProcess11"/>
    <dgm:cxn modelId="{21612D17-37CA-4561-A509-BA7FAD22F8B4}" type="presParOf" srcId="{21298EDD-9674-4FA1-9E17-24FAC05405C2}" destId="{94F33ED4-72A7-4F90-8797-5FD34D2EA03D}" srcOrd="8" destOrd="0" presId="urn:microsoft.com/office/officeart/2005/8/layout/hProcess11"/>
    <dgm:cxn modelId="{6FA9C1B4-041E-4736-BA0A-22E8CA667524}" type="presParOf" srcId="{94F33ED4-72A7-4F90-8797-5FD34D2EA03D}" destId="{5215D93F-3ADC-423D-B178-DCBD36565F7E}" srcOrd="0" destOrd="0" presId="urn:microsoft.com/office/officeart/2005/8/layout/hProcess11"/>
    <dgm:cxn modelId="{72BBA4E7-38CE-4090-A6AC-AEAF4E8DFB69}" type="presParOf" srcId="{94F33ED4-72A7-4F90-8797-5FD34D2EA03D}" destId="{0B46F6D5-B2D1-4E0A-9320-E1279C75C33A}" srcOrd="1" destOrd="0" presId="urn:microsoft.com/office/officeart/2005/8/layout/hProcess11"/>
    <dgm:cxn modelId="{F6E8101A-C828-4E5A-B4E6-0062A743C67F}" type="presParOf" srcId="{94F33ED4-72A7-4F90-8797-5FD34D2EA03D}" destId="{04DA4C37-E613-4CC3-BAF0-E7785BC1009F}" srcOrd="2" destOrd="0" presId="urn:microsoft.com/office/officeart/2005/8/layout/hProcess11"/>
    <dgm:cxn modelId="{25D1446B-BF6C-46CB-AE57-69E4AB18D52F}" type="presParOf" srcId="{21298EDD-9674-4FA1-9E17-24FAC05405C2}" destId="{821A0028-5CE8-45D4-B976-28C956B0C1F5}" srcOrd="9" destOrd="0" presId="urn:microsoft.com/office/officeart/2005/8/layout/hProcess11"/>
    <dgm:cxn modelId="{B8E57014-14CE-44C9-A082-286A2B310FDE}" type="presParOf" srcId="{21298EDD-9674-4FA1-9E17-24FAC05405C2}" destId="{6FE5074B-07FB-4BCC-8255-ABC2F00DDB33}" srcOrd="10" destOrd="0" presId="urn:microsoft.com/office/officeart/2005/8/layout/hProcess11"/>
    <dgm:cxn modelId="{B22CB281-485E-412A-8C3A-75DB629FA4CE}" type="presParOf" srcId="{6FE5074B-07FB-4BCC-8255-ABC2F00DDB33}" destId="{8E79EDA0-D990-4356-A5BA-7A806B16478F}" srcOrd="0" destOrd="0" presId="urn:microsoft.com/office/officeart/2005/8/layout/hProcess11"/>
    <dgm:cxn modelId="{05DB9438-C7F2-441A-AE20-62F794CACADD}" type="presParOf" srcId="{6FE5074B-07FB-4BCC-8255-ABC2F00DDB33}" destId="{0B4B5CF2-F894-462B-8E06-F6ED70B65F4E}" srcOrd="1" destOrd="0" presId="urn:microsoft.com/office/officeart/2005/8/layout/hProcess11"/>
    <dgm:cxn modelId="{E6DBB022-B8DE-4C02-9F87-0CDB96004D02}" type="presParOf" srcId="{6FE5074B-07FB-4BCC-8255-ABC2F00DDB33}" destId="{052C385B-7C30-4263-9005-0D1916F4778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EAE2BA-E6E9-47BE-90DA-7CC8F543793A}" type="doc">
      <dgm:prSet loTypeId="urn:microsoft.com/office/officeart/2005/8/layout/hProcess11" loCatId="process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8E50F4E-A211-4387-B97C-8204D2D63C7E}">
      <dgm:prSet phldrT="[Text]" custT="1"/>
      <dgm:spPr>
        <a:xfrm rot="17700000">
          <a:off x="290642" y="1339948"/>
          <a:ext cx="1022729" cy="492876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2009</a:t>
          </a:r>
          <a:endParaRPr lang="en-US" sz="1000" b="0" dirty="0"/>
        </a:p>
      </dgm:t>
    </dgm:pt>
    <dgm:pt modelId="{3ECDEA85-0997-4DE7-BDA1-9D27574A1BE6}" type="parTrans" cxnId="{22B998FB-6DA3-44DE-8039-70A44451540E}">
      <dgm:prSet/>
      <dgm:spPr/>
      <dgm:t>
        <a:bodyPr/>
        <a:lstStyle/>
        <a:p>
          <a:endParaRPr lang="en-US"/>
        </a:p>
      </dgm:t>
    </dgm:pt>
    <dgm:pt modelId="{7E88C0FE-9E9F-45D8-9EB3-4AB6E6B956AA}" type="sibTrans" cxnId="{22B998FB-6DA3-44DE-8039-70A44451540E}">
      <dgm:prSet/>
      <dgm:spPr/>
      <dgm:t>
        <a:bodyPr/>
        <a:lstStyle/>
        <a:p>
          <a:endParaRPr lang="en-US"/>
        </a:p>
      </dgm:t>
    </dgm:pt>
    <dgm:pt modelId="{4197E540-D10F-4BDA-84C9-B2027B240EEB}">
      <dgm:prSet phldrT="[Text]" custT="1"/>
      <dgm:spPr>
        <a:xfrm rot="17700000">
          <a:off x="379667" y="2802844"/>
          <a:ext cx="884708" cy="426573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Vzniká Oddělení digitalizace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78BB0D03-C1B0-4614-BB63-23D6CFFED62B}" type="parTrans" cxnId="{037D1ED7-9660-475E-907C-F4AD249CA9F1}">
      <dgm:prSet/>
      <dgm:spPr/>
      <dgm:t>
        <a:bodyPr/>
        <a:lstStyle/>
        <a:p>
          <a:endParaRPr lang="en-US"/>
        </a:p>
      </dgm:t>
    </dgm:pt>
    <dgm:pt modelId="{6EE9F422-00AE-4222-BD4F-062656D802FD}" type="sibTrans" cxnId="{037D1ED7-9660-475E-907C-F4AD249CA9F1}">
      <dgm:prSet/>
      <dgm:spPr/>
      <dgm:t>
        <a:bodyPr/>
        <a:lstStyle/>
        <a:p>
          <a:endParaRPr lang="en-US"/>
        </a:p>
      </dgm:t>
    </dgm:pt>
    <dgm:pt modelId="{5A22019F-6F97-4DC3-963A-583D3D54A632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2010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B9D94E7B-0198-4684-BCA7-D1F15AB8F901}" type="parTrans" cxnId="{39AF9F84-592C-4715-B816-2A454335FA6D}">
      <dgm:prSet/>
      <dgm:spPr/>
      <dgm:t>
        <a:bodyPr/>
        <a:lstStyle/>
        <a:p>
          <a:endParaRPr lang="en-US"/>
        </a:p>
      </dgm:t>
    </dgm:pt>
    <dgm:pt modelId="{40C46F67-A448-4DFF-9ACB-C354C5196E83}" type="sibTrans" cxnId="{39AF9F84-592C-4715-B816-2A454335FA6D}">
      <dgm:prSet/>
      <dgm:spPr/>
      <dgm:t>
        <a:bodyPr/>
        <a:lstStyle/>
        <a:p>
          <a:endParaRPr lang="en-US"/>
        </a:p>
      </dgm:t>
    </dgm:pt>
    <dgm:pt modelId="{0AE14328-0EE2-49D7-98C5-68FCA23BDFFA}">
      <dgm:prSet phldrT="[Text]" custT="1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Běží projekt HISPRA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EA9DC085-EAD3-474C-B8A0-5119234F5699}" type="parTrans" cxnId="{8A722DB8-690F-4486-8D68-C5FBE3FBBBBD}">
      <dgm:prSet/>
      <dgm:spPr/>
      <dgm:t>
        <a:bodyPr/>
        <a:lstStyle/>
        <a:p>
          <a:endParaRPr lang="en-US"/>
        </a:p>
      </dgm:t>
    </dgm:pt>
    <dgm:pt modelId="{5E40F6E7-1E16-499D-BD19-570269F4F62E}" type="sibTrans" cxnId="{8A722DB8-690F-4486-8D68-C5FBE3FBBBBD}">
      <dgm:prSet/>
      <dgm:spPr/>
      <dgm:t>
        <a:bodyPr/>
        <a:lstStyle/>
        <a:p>
          <a:endParaRPr lang="en-US"/>
        </a:p>
      </dgm:t>
    </dgm:pt>
    <dgm:pt modelId="{7FC2D584-30A6-449E-B7CA-341F5F62FAF5}">
      <dgm:prSet phldrT="[Text]" custT="1"/>
      <dgm:spPr>
        <a:xfrm rot="17700000">
          <a:off x="3526988" y="1339948"/>
          <a:ext cx="1022729" cy="492876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2011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5B8A5422-3BF7-4359-9198-DC33B9CC121C}" type="parTrans" cxnId="{283F8578-61AB-4F3A-B8D5-79928B6E421A}">
      <dgm:prSet/>
      <dgm:spPr/>
      <dgm:t>
        <a:bodyPr/>
        <a:lstStyle/>
        <a:p>
          <a:endParaRPr lang="en-US"/>
        </a:p>
      </dgm:t>
    </dgm:pt>
    <dgm:pt modelId="{9BCC6C0B-54DD-42A5-A6A4-57FEEA70C7B5}" type="sibTrans" cxnId="{283F8578-61AB-4F3A-B8D5-79928B6E421A}">
      <dgm:prSet/>
      <dgm:spPr/>
      <dgm:t>
        <a:bodyPr/>
        <a:lstStyle/>
        <a:p>
          <a:endParaRPr lang="en-US"/>
        </a:p>
      </dgm:t>
    </dgm:pt>
    <dgm:pt modelId="{65A643D8-FAD8-427F-B77E-324519DFF77F}">
      <dgm:prSet phldrT="[Text]" custT="1"/>
      <dgm:spPr>
        <a:xfrm rot="17700000">
          <a:off x="3616014" y="2802844"/>
          <a:ext cx="884708" cy="426573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Pilotní projekt E-knihy do každé knihovny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9B490BD3-91C5-4AD9-B795-4720D22F1C89}" type="parTrans" cxnId="{3603CE7F-B3FC-4746-835B-FEBA7784AF37}">
      <dgm:prSet/>
      <dgm:spPr/>
      <dgm:t>
        <a:bodyPr/>
        <a:lstStyle/>
        <a:p>
          <a:endParaRPr lang="en-US"/>
        </a:p>
      </dgm:t>
    </dgm:pt>
    <dgm:pt modelId="{A1CFAE85-B44C-4654-BCFF-0F4929233B2A}" type="sibTrans" cxnId="{3603CE7F-B3FC-4746-835B-FEBA7784AF37}">
      <dgm:prSet/>
      <dgm:spPr/>
      <dgm:t>
        <a:bodyPr/>
        <a:lstStyle/>
        <a:p>
          <a:endParaRPr lang="en-US"/>
        </a:p>
      </dgm:t>
    </dgm:pt>
    <dgm:pt modelId="{4270397F-DBF8-4AC4-AA3F-CA10089E7FBE}">
      <dgm:prSet phldrT="[Text]" custT="1"/>
      <dgm:spPr>
        <a:xfrm rot="17700000">
          <a:off x="4104961" y="2802844"/>
          <a:ext cx="884708" cy="426573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Zpřístupnění digitalizovaného fondu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75FF98B8-82E9-41E5-83D6-CFAB184BF2CA}" type="parTrans" cxnId="{9E4E564B-7449-488A-A98A-627F84C86B7B}">
      <dgm:prSet/>
      <dgm:spPr/>
      <dgm:t>
        <a:bodyPr/>
        <a:lstStyle/>
        <a:p>
          <a:endParaRPr lang="en-US"/>
        </a:p>
      </dgm:t>
    </dgm:pt>
    <dgm:pt modelId="{4C7CC020-5C91-4D36-A3D2-5B6892F678CD}" type="sibTrans" cxnId="{9E4E564B-7449-488A-A98A-627F84C86B7B}">
      <dgm:prSet/>
      <dgm:spPr/>
      <dgm:t>
        <a:bodyPr/>
        <a:lstStyle/>
        <a:p>
          <a:endParaRPr lang="en-US"/>
        </a:p>
      </dgm:t>
    </dgm:pt>
    <dgm:pt modelId="{1EAF32EF-2685-41DE-B527-A19EA257EFF2}">
      <dgm:prSet phldrT="[Text]" custT="1"/>
      <dgm:spPr>
        <a:xfrm rot="17700000">
          <a:off x="5389635" y="1339948"/>
          <a:ext cx="1022729" cy="492876"/>
        </a:xfrm>
      </dgm:spPr>
      <dgm:t>
        <a:bodyPr/>
        <a:lstStyle/>
        <a:p>
          <a:r>
            <a:rPr lang="cs-CZ" sz="1400" b="1" dirty="0" smtClean="0">
              <a:latin typeface="Calibri"/>
              <a:ea typeface="+mn-ea"/>
              <a:cs typeface="+mn-cs"/>
            </a:rPr>
            <a:t>2012</a:t>
          </a:r>
          <a:endParaRPr lang="en-US" sz="1400" b="1" dirty="0">
            <a:latin typeface="Calibri"/>
            <a:ea typeface="+mn-ea"/>
            <a:cs typeface="+mn-cs"/>
          </a:endParaRPr>
        </a:p>
      </dgm:t>
    </dgm:pt>
    <dgm:pt modelId="{180ECF10-61BF-4891-A06A-93E397C04263}" type="parTrans" cxnId="{270815E9-4A88-4DB4-9040-920BB982ABD8}">
      <dgm:prSet/>
      <dgm:spPr/>
      <dgm:t>
        <a:bodyPr/>
        <a:lstStyle/>
        <a:p>
          <a:endParaRPr lang="en-US"/>
        </a:p>
      </dgm:t>
    </dgm:pt>
    <dgm:pt modelId="{C8B63689-AE32-480F-B66B-8481F7137AF6}" type="sibTrans" cxnId="{270815E9-4A88-4DB4-9040-920BB982ABD8}">
      <dgm:prSet/>
      <dgm:spPr/>
      <dgm:t>
        <a:bodyPr/>
        <a:lstStyle/>
        <a:p>
          <a:endParaRPr lang="en-US"/>
        </a:p>
      </dgm:t>
    </dgm:pt>
    <dgm:pt modelId="{8A6DB3FE-C39B-447E-9F35-B0AA149632E9}">
      <dgm:prSet phldrT="[Text]" custT="1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sz="1400" b="1" dirty="0" err="1" smtClean="0">
              <a:latin typeface="Calibri"/>
              <a:ea typeface="+mn-ea"/>
              <a:cs typeface="+mn-cs"/>
            </a:rPr>
            <a:t>Redesign</a:t>
          </a:r>
          <a:r>
            <a:rPr lang="cs-CZ" sz="1400" b="1" dirty="0" smtClean="0">
              <a:latin typeface="Calibri"/>
              <a:ea typeface="+mn-ea"/>
              <a:cs typeface="+mn-cs"/>
            </a:rPr>
            <a:t> webu E-knihovna.cz</a:t>
          </a:r>
          <a:endParaRPr lang="en-US" sz="1400" b="1" dirty="0">
            <a:latin typeface="Calibri"/>
            <a:ea typeface="+mn-ea"/>
            <a:cs typeface="+mn-cs"/>
          </a:endParaRPr>
        </a:p>
      </dgm:t>
    </dgm:pt>
    <dgm:pt modelId="{59337257-76BB-40A8-A3C4-453905802E16}" type="parTrans" cxnId="{DE067B6E-5705-40C5-95E8-34489ECF6FE3}">
      <dgm:prSet/>
      <dgm:spPr/>
      <dgm:t>
        <a:bodyPr/>
        <a:lstStyle/>
        <a:p>
          <a:endParaRPr lang="en-US"/>
        </a:p>
      </dgm:t>
    </dgm:pt>
    <dgm:pt modelId="{092AA806-E93B-48B2-8CC6-74C5945CE54C}" type="sibTrans" cxnId="{DE067B6E-5705-40C5-95E8-34489ECF6FE3}">
      <dgm:prSet/>
      <dgm:spPr/>
      <dgm:t>
        <a:bodyPr/>
        <a:lstStyle/>
        <a:p>
          <a:endParaRPr lang="en-US"/>
        </a:p>
      </dgm:t>
    </dgm:pt>
    <dgm:pt modelId="{C4843CC7-1E96-4B59-9DC6-ACB4F823B6CA}">
      <dgm:prSet phldrT="[Text]"/>
      <dgm:spPr>
        <a:xfrm rot="17700000">
          <a:off x="6763335" y="1339948"/>
          <a:ext cx="1022729" cy="492876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2013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B45DE71B-8C61-4A29-BBB0-5AA953CF7542}" type="parTrans" cxnId="{A81889D7-B4F1-469E-A91B-D36894BED34C}">
      <dgm:prSet/>
      <dgm:spPr/>
      <dgm:t>
        <a:bodyPr/>
        <a:lstStyle/>
        <a:p>
          <a:endParaRPr lang="en-US"/>
        </a:p>
      </dgm:t>
    </dgm:pt>
    <dgm:pt modelId="{E03609D5-4748-4E3C-8F59-7CA6A6BDD666}" type="sibTrans" cxnId="{A81889D7-B4F1-469E-A91B-D36894BED34C}">
      <dgm:prSet/>
      <dgm:spPr/>
      <dgm:t>
        <a:bodyPr/>
        <a:lstStyle/>
        <a:p>
          <a:endParaRPr lang="en-US"/>
        </a:p>
      </dgm:t>
    </dgm:pt>
    <dgm:pt modelId="{EA1701F6-7B57-4B04-9E00-64FC8D153085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Přes 300 e-knih volně ke stažení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A6530B81-68FB-4CB6-934B-339EA4E796B5}" type="parTrans" cxnId="{AA493673-DAC7-4571-B247-A7E1C831035C}">
      <dgm:prSet/>
      <dgm:spPr/>
      <dgm:t>
        <a:bodyPr/>
        <a:lstStyle/>
        <a:p>
          <a:endParaRPr lang="en-US"/>
        </a:p>
      </dgm:t>
    </dgm:pt>
    <dgm:pt modelId="{7CDBA56F-B9FD-42B0-9B00-3DC230E39858}" type="sibTrans" cxnId="{AA493673-DAC7-4571-B247-A7E1C831035C}">
      <dgm:prSet/>
      <dgm:spPr/>
      <dgm:t>
        <a:bodyPr/>
        <a:lstStyle/>
        <a:p>
          <a:endParaRPr lang="en-US"/>
        </a:p>
      </dgm:t>
    </dgm:pt>
    <dgm:pt modelId="{93D5BE62-6301-490C-8612-1A4F7C59D944}">
      <dgm:prSet phldrT="[Text]" custT="1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Ocenění Knihovna roku – projekt Karel Čapek Online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A2DAE56B-9443-42AD-AFD3-A42EEA092E54}" type="parTrans" cxnId="{9BC03D69-95D5-4288-9D18-E09B68FBC2B7}">
      <dgm:prSet/>
      <dgm:spPr/>
      <dgm:t>
        <a:bodyPr/>
        <a:lstStyle/>
        <a:p>
          <a:endParaRPr lang="cs-CZ"/>
        </a:p>
      </dgm:t>
    </dgm:pt>
    <dgm:pt modelId="{CA483321-8EA1-4BFC-8105-BA7EBB47CCE7}" type="sibTrans" cxnId="{9BC03D69-95D5-4288-9D18-E09B68FBC2B7}">
      <dgm:prSet/>
      <dgm:spPr/>
      <dgm:t>
        <a:bodyPr/>
        <a:lstStyle/>
        <a:p>
          <a:endParaRPr lang="cs-CZ"/>
        </a:p>
      </dgm:t>
    </dgm:pt>
    <dgm:pt modelId="{CCF077D7-2791-412F-9EA6-29CA575C35A6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BUDOUCNOST!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82A1BE26-C9FE-471F-ABF8-8FEEBA60E746}" type="parTrans" cxnId="{D10BD900-B628-490D-979B-BD3ED8751DB0}">
      <dgm:prSet/>
      <dgm:spPr/>
      <dgm:t>
        <a:bodyPr/>
        <a:lstStyle/>
        <a:p>
          <a:endParaRPr lang="cs-CZ"/>
        </a:p>
      </dgm:t>
    </dgm:pt>
    <dgm:pt modelId="{ACE0C2E8-519F-42F9-AF6B-805F91513F4F}" type="sibTrans" cxnId="{D10BD900-B628-490D-979B-BD3ED8751DB0}">
      <dgm:prSet/>
      <dgm:spPr/>
      <dgm:t>
        <a:bodyPr/>
        <a:lstStyle/>
        <a:p>
          <a:endParaRPr lang="cs-CZ"/>
        </a:p>
      </dgm:t>
    </dgm:pt>
    <dgm:pt modelId="{D0991395-258C-4682-9C62-ECED50FEB7F7}">
      <dgm:prSet phldrT="[Text]" custT="1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Digitalizace </a:t>
          </a:r>
          <a:r>
            <a:rPr lang="cs-CZ" sz="1000" b="0" dirty="0" err="1" smtClean="0">
              <a:latin typeface="Calibri"/>
              <a:ea typeface="+mn-ea"/>
              <a:cs typeface="+mn-cs"/>
            </a:rPr>
            <a:t>pragensijí</a:t>
          </a:r>
          <a:r>
            <a:rPr lang="cs-CZ" sz="1000" b="0" dirty="0" smtClean="0">
              <a:latin typeface="Calibri"/>
              <a:ea typeface="+mn-ea"/>
              <a:cs typeface="+mn-cs"/>
            </a:rPr>
            <a:t> a teatrálií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F28F6025-629D-4E12-B78B-397D70F2D1DB}" type="parTrans" cxnId="{8FA623FE-EB57-4E01-A675-583490566DF3}">
      <dgm:prSet/>
      <dgm:spPr/>
      <dgm:t>
        <a:bodyPr/>
        <a:lstStyle/>
        <a:p>
          <a:endParaRPr lang="cs-CZ"/>
        </a:p>
      </dgm:t>
    </dgm:pt>
    <dgm:pt modelId="{1EF76677-4BD3-46A4-B891-F732876D5831}" type="sibTrans" cxnId="{8FA623FE-EB57-4E01-A675-583490566DF3}">
      <dgm:prSet/>
      <dgm:spPr/>
      <dgm:t>
        <a:bodyPr/>
        <a:lstStyle/>
        <a:p>
          <a:endParaRPr lang="cs-CZ"/>
        </a:p>
      </dgm:t>
    </dgm:pt>
    <dgm:pt modelId="{9A8444BD-C609-4D20-B3C5-32F5C3288A47}">
      <dgm:prSet phldrT="[Text]" custT="1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sz="1400" b="1" dirty="0" smtClean="0">
              <a:latin typeface="Calibri"/>
              <a:ea typeface="+mn-ea"/>
              <a:cs typeface="+mn-cs"/>
            </a:rPr>
            <a:t>Agregace e-obsahu</a:t>
          </a:r>
          <a:endParaRPr lang="en-US" sz="1400" b="1" dirty="0">
            <a:latin typeface="Calibri"/>
            <a:ea typeface="+mn-ea"/>
            <a:cs typeface="+mn-cs"/>
          </a:endParaRPr>
        </a:p>
      </dgm:t>
    </dgm:pt>
    <dgm:pt modelId="{356071E7-2A05-48EA-9560-BCBC93218861}" type="parTrans" cxnId="{B609B5B9-13D7-4BC6-BEAD-738732BF81B0}">
      <dgm:prSet/>
      <dgm:spPr/>
      <dgm:t>
        <a:bodyPr/>
        <a:lstStyle/>
        <a:p>
          <a:endParaRPr lang="cs-CZ"/>
        </a:p>
      </dgm:t>
    </dgm:pt>
    <dgm:pt modelId="{9A6BF122-965C-4E9F-BF4E-63AF7C7BDFAC}" type="sibTrans" cxnId="{B609B5B9-13D7-4BC6-BEAD-738732BF81B0}">
      <dgm:prSet/>
      <dgm:spPr/>
      <dgm:t>
        <a:bodyPr/>
        <a:lstStyle/>
        <a:p>
          <a:endParaRPr lang="cs-CZ"/>
        </a:p>
      </dgm:t>
    </dgm:pt>
    <dgm:pt modelId="{08F89887-61E8-447B-A7FB-14521BA379FE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11 online tematických projektů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40776043-9FB9-4D07-B6A5-8E6D4D6095B6}" type="parTrans" cxnId="{C5CB5023-C698-41B6-9CEF-4CD40FBDF57C}">
      <dgm:prSet/>
      <dgm:spPr/>
      <dgm:t>
        <a:bodyPr/>
        <a:lstStyle/>
        <a:p>
          <a:endParaRPr lang="cs-CZ"/>
        </a:p>
      </dgm:t>
    </dgm:pt>
    <dgm:pt modelId="{B1ACB0C3-0E49-4FD2-B704-62B4F9C6AD7D}" type="sibTrans" cxnId="{C5CB5023-C698-41B6-9CEF-4CD40FBDF57C}">
      <dgm:prSet/>
      <dgm:spPr/>
      <dgm:t>
        <a:bodyPr/>
        <a:lstStyle/>
        <a:p>
          <a:endParaRPr lang="cs-CZ"/>
        </a:p>
      </dgm:t>
    </dgm:pt>
    <dgm:pt modelId="{352E8D9F-B928-466D-8F4F-84C4F53A7D9D}">
      <dgm:prSet phldrT="[Text]" custT="1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sz="1400" b="1" dirty="0" smtClean="0">
              <a:latin typeface="Calibri"/>
              <a:ea typeface="+mn-ea"/>
              <a:cs typeface="+mn-cs"/>
            </a:rPr>
            <a:t>Vančura online</a:t>
          </a:r>
          <a:endParaRPr lang="en-US" sz="1400" b="1" dirty="0">
            <a:latin typeface="Calibri"/>
            <a:ea typeface="+mn-ea"/>
            <a:cs typeface="+mn-cs"/>
          </a:endParaRPr>
        </a:p>
      </dgm:t>
    </dgm:pt>
    <dgm:pt modelId="{5F65D015-52A8-44D6-86F0-FB33525AD286}" type="parTrans" cxnId="{565CBC47-1B89-4227-9A71-6EAC6D812765}">
      <dgm:prSet/>
      <dgm:spPr/>
      <dgm:t>
        <a:bodyPr/>
        <a:lstStyle/>
        <a:p>
          <a:endParaRPr lang="cs-CZ"/>
        </a:p>
      </dgm:t>
    </dgm:pt>
    <dgm:pt modelId="{78A07537-37D8-4A21-984A-A63283301B9A}" type="sibTrans" cxnId="{565CBC47-1B89-4227-9A71-6EAC6D812765}">
      <dgm:prSet/>
      <dgm:spPr/>
      <dgm:t>
        <a:bodyPr/>
        <a:lstStyle/>
        <a:p>
          <a:endParaRPr lang="cs-CZ"/>
        </a:p>
      </dgm:t>
    </dgm:pt>
    <dgm:pt modelId="{7609EC57-15AE-49DF-A6DC-EA51EB789AA6}">
      <dgm:prSet phldrT="[Text]" custT="1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sz="1400" b="1" dirty="0" smtClean="0">
              <a:latin typeface="Calibri"/>
              <a:ea typeface="+mn-ea"/>
              <a:cs typeface="+mn-cs"/>
            </a:rPr>
            <a:t>Publikování současných autorů</a:t>
          </a:r>
          <a:endParaRPr lang="en-US" sz="1400" b="1" dirty="0">
            <a:latin typeface="Calibri"/>
            <a:ea typeface="+mn-ea"/>
            <a:cs typeface="+mn-cs"/>
          </a:endParaRPr>
        </a:p>
      </dgm:t>
    </dgm:pt>
    <dgm:pt modelId="{B63529EF-FE1B-4685-BF38-2B0166357C33}" type="parTrans" cxnId="{72CB21B9-CA6B-424D-A7C6-D3DB19772D84}">
      <dgm:prSet/>
      <dgm:spPr/>
      <dgm:t>
        <a:bodyPr/>
        <a:lstStyle/>
        <a:p>
          <a:endParaRPr lang="cs-CZ"/>
        </a:p>
      </dgm:t>
    </dgm:pt>
    <dgm:pt modelId="{ED63F2F3-722B-4D53-9BDA-E43AB0D23AB1}" type="sibTrans" cxnId="{72CB21B9-CA6B-424D-A7C6-D3DB19772D84}">
      <dgm:prSet/>
      <dgm:spPr/>
      <dgm:t>
        <a:bodyPr/>
        <a:lstStyle/>
        <a:p>
          <a:endParaRPr lang="cs-CZ"/>
        </a:p>
      </dgm:t>
    </dgm:pt>
    <dgm:pt modelId="{B42528ED-5EDD-46E4-AD9F-CF88E8CAF228}">
      <dgm:prSet phldrT="[Text]" custT="1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sz="1400" b="1" dirty="0" smtClean="0">
              <a:latin typeface="Calibri"/>
              <a:ea typeface="+mn-ea"/>
              <a:cs typeface="+mn-cs"/>
            </a:rPr>
            <a:t>Akvizice e-knih</a:t>
          </a:r>
          <a:endParaRPr lang="en-US" sz="1400" b="1" dirty="0">
            <a:latin typeface="Calibri"/>
            <a:ea typeface="+mn-ea"/>
            <a:cs typeface="+mn-cs"/>
          </a:endParaRPr>
        </a:p>
      </dgm:t>
    </dgm:pt>
    <dgm:pt modelId="{A6A4FEC5-9778-449A-A970-E2CF95D85FF1}" type="parTrans" cxnId="{8EA80ECD-65F6-4B00-8062-82A593A7FBA6}">
      <dgm:prSet/>
      <dgm:spPr/>
      <dgm:t>
        <a:bodyPr/>
        <a:lstStyle/>
        <a:p>
          <a:endParaRPr lang="cs-CZ"/>
        </a:p>
      </dgm:t>
    </dgm:pt>
    <dgm:pt modelId="{41840249-AB60-45DF-8A4B-64305B97C352}" type="sibTrans" cxnId="{8EA80ECD-65F6-4B00-8062-82A593A7FBA6}">
      <dgm:prSet/>
      <dgm:spPr/>
      <dgm:t>
        <a:bodyPr/>
        <a:lstStyle/>
        <a:p>
          <a:endParaRPr lang="cs-CZ"/>
        </a:p>
      </dgm:t>
    </dgm:pt>
    <dgm:pt modelId="{F0F3EDBB-C61A-48A3-B35E-3ED2C2A7A141}">
      <dgm:prSet phldrT="[Text]" custT="1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sz="1400" b="1" dirty="0" smtClean="0">
              <a:latin typeface="Calibri"/>
              <a:ea typeface="+mn-ea"/>
              <a:cs typeface="+mn-cs"/>
            </a:rPr>
            <a:t>...</a:t>
          </a:r>
          <a:endParaRPr lang="en-US" sz="1400" b="1" dirty="0">
            <a:latin typeface="Calibri"/>
            <a:ea typeface="+mn-ea"/>
            <a:cs typeface="+mn-cs"/>
          </a:endParaRPr>
        </a:p>
      </dgm:t>
    </dgm:pt>
    <dgm:pt modelId="{7F0B854E-52E5-460F-9CFC-99296A24E875}" type="parTrans" cxnId="{B64ED22F-92EB-4AAE-B800-4822A8C13F66}">
      <dgm:prSet/>
      <dgm:spPr/>
      <dgm:t>
        <a:bodyPr/>
        <a:lstStyle/>
        <a:p>
          <a:endParaRPr lang="cs-CZ"/>
        </a:p>
      </dgm:t>
    </dgm:pt>
    <dgm:pt modelId="{B08C64BD-B50C-424E-803C-44448F1CBCC5}" type="sibTrans" cxnId="{B64ED22F-92EB-4AAE-B800-4822A8C13F66}">
      <dgm:prSet/>
      <dgm:spPr/>
      <dgm:t>
        <a:bodyPr/>
        <a:lstStyle/>
        <a:p>
          <a:endParaRPr lang="cs-CZ"/>
        </a:p>
      </dgm:t>
    </dgm:pt>
    <dgm:pt modelId="{99AF298E-22BA-4D67-B12E-11386A19EAFD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Přes 800 000 stažení ročně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375DCA5E-2B01-47A2-A65F-8D52FE6A7FB5}" type="parTrans" cxnId="{6360F906-EF9B-43E1-B012-5F988DE3E120}">
      <dgm:prSet/>
      <dgm:spPr/>
      <dgm:t>
        <a:bodyPr/>
        <a:lstStyle/>
        <a:p>
          <a:endParaRPr lang="cs-CZ"/>
        </a:p>
      </dgm:t>
    </dgm:pt>
    <dgm:pt modelId="{B64680A2-A826-4128-8FC7-38893D230F7C}" type="sibTrans" cxnId="{6360F906-EF9B-43E1-B012-5F988DE3E120}">
      <dgm:prSet/>
      <dgm:spPr/>
      <dgm:t>
        <a:bodyPr/>
        <a:lstStyle/>
        <a:p>
          <a:endParaRPr lang="cs-CZ"/>
        </a:p>
      </dgm:t>
    </dgm:pt>
    <dgm:pt modelId="{BFCD7A64-8369-4113-A46C-0A655178D7B4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11 online databází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4B567F9B-683D-42C2-A1F9-B8DABDA424A4}" type="parTrans" cxnId="{BC43CB7D-8348-494C-A9AC-19E736D4E745}">
      <dgm:prSet/>
      <dgm:spPr/>
      <dgm:t>
        <a:bodyPr/>
        <a:lstStyle/>
        <a:p>
          <a:endParaRPr lang="cs-CZ"/>
        </a:p>
      </dgm:t>
    </dgm:pt>
    <dgm:pt modelId="{242F9EA0-4EE3-4FEF-9CE7-F99B9738B5B7}" type="sibTrans" cxnId="{BC43CB7D-8348-494C-A9AC-19E736D4E745}">
      <dgm:prSet/>
      <dgm:spPr/>
      <dgm:t>
        <a:bodyPr/>
        <a:lstStyle/>
        <a:p>
          <a:endParaRPr lang="cs-CZ"/>
        </a:p>
      </dgm:t>
    </dgm:pt>
    <dgm:pt modelId="{DCC41E60-172A-40C0-8DE5-321B70FFD9BF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Publikování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FF67F247-BB95-4095-BDA8-2B1AA876A586}" type="parTrans" cxnId="{5026FCB4-D41D-49FA-A349-33CE844EC1D6}">
      <dgm:prSet/>
      <dgm:spPr/>
      <dgm:t>
        <a:bodyPr/>
        <a:lstStyle/>
        <a:p>
          <a:endParaRPr lang="cs-CZ"/>
        </a:p>
      </dgm:t>
    </dgm:pt>
    <dgm:pt modelId="{B653F913-77AA-4338-8C51-FDA88FBA5E8A}" type="sibTrans" cxnId="{5026FCB4-D41D-49FA-A349-33CE844EC1D6}">
      <dgm:prSet/>
      <dgm:spPr/>
      <dgm:t>
        <a:bodyPr/>
        <a:lstStyle/>
        <a:p>
          <a:endParaRPr lang="cs-CZ"/>
        </a:p>
      </dgm:t>
    </dgm:pt>
    <dgm:pt modelId="{74D53CEB-EE7A-48F3-A504-221F503582F1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Agregace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BB5A1D88-5185-4930-9CFE-9AC86D326699}" type="parTrans" cxnId="{D57CA41B-5F69-4B81-8505-A5CE75BAF2F7}">
      <dgm:prSet/>
      <dgm:spPr/>
      <dgm:t>
        <a:bodyPr/>
        <a:lstStyle/>
        <a:p>
          <a:endParaRPr lang="cs-CZ"/>
        </a:p>
      </dgm:t>
    </dgm:pt>
    <dgm:pt modelId="{034338E7-E700-4AA6-9F9B-8D69A762F527}" type="sibTrans" cxnId="{D57CA41B-5F69-4B81-8505-A5CE75BAF2F7}">
      <dgm:prSet/>
      <dgm:spPr/>
      <dgm:t>
        <a:bodyPr/>
        <a:lstStyle/>
        <a:p>
          <a:endParaRPr lang="cs-CZ"/>
        </a:p>
      </dgm:t>
    </dgm:pt>
    <dgm:pt modelId="{95B58EF5-7B81-4107-AE53-E600EC49BADF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Akvizice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D91B3AC4-4D62-43AE-8A0B-16C325B4CE57}" type="parTrans" cxnId="{A80979D1-6170-4B43-9FBC-4D2072ACFC88}">
      <dgm:prSet/>
      <dgm:spPr/>
      <dgm:t>
        <a:bodyPr/>
        <a:lstStyle/>
        <a:p>
          <a:endParaRPr lang="cs-CZ"/>
        </a:p>
      </dgm:t>
    </dgm:pt>
    <dgm:pt modelId="{41DC4C5D-EFF5-4FE8-95DF-B3D84BA87954}" type="sibTrans" cxnId="{A80979D1-6170-4B43-9FBC-4D2072ACFC88}">
      <dgm:prSet/>
      <dgm:spPr/>
      <dgm:t>
        <a:bodyPr/>
        <a:lstStyle/>
        <a:p>
          <a:endParaRPr lang="cs-CZ"/>
        </a:p>
      </dgm:t>
    </dgm:pt>
    <dgm:pt modelId="{C09110F4-B80A-4BC1-92B1-F123D2B5943B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Spolupráce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3A8EB565-9EDB-451A-B39D-C10F369481CD}" type="parTrans" cxnId="{5C691007-95B4-4CD6-B8CE-82010828D9B9}">
      <dgm:prSet/>
      <dgm:spPr/>
      <dgm:t>
        <a:bodyPr/>
        <a:lstStyle/>
        <a:p>
          <a:endParaRPr lang="cs-CZ"/>
        </a:p>
      </dgm:t>
    </dgm:pt>
    <dgm:pt modelId="{2D330410-EED3-4A8C-957E-40953DC852C9}" type="sibTrans" cxnId="{5C691007-95B4-4CD6-B8CE-82010828D9B9}">
      <dgm:prSet/>
      <dgm:spPr/>
      <dgm:t>
        <a:bodyPr/>
        <a:lstStyle/>
        <a:p>
          <a:endParaRPr lang="cs-CZ"/>
        </a:p>
      </dgm:t>
    </dgm:pt>
    <dgm:pt modelId="{3D89DFE4-ABC8-4B3A-95AB-9F971D6F38A4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Růst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18B66FD2-40CB-4575-8622-269A8A6BF21C}" type="parTrans" cxnId="{B4DBA7EF-6D93-43F9-AAA1-7AFC199D5B57}">
      <dgm:prSet/>
      <dgm:spPr/>
      <dgm:t>
        <a:bodyPr/>
        <a:lstStyle/>
        <a:p>
          <a:endParaRPr lang="cs-CZ"/>
        </a:p>
      </dgm:t>
    </dgm:pt>
    <dgm:pt modelId="{AFC41B2D-7EC8-45BA-86BB-46E1CB532464}" type="sibTrans" cxnId="{B4DBA7EF-6D93-43F9-AAA1-7AFC199D5B57}">
      <dgm:prSet/>
      <dgm:spPr/>
      <dgm:t>
        <a:bodyPr/>
        <a:lstStyle/>
        <a:p>
          <a:endParaRPr lang="cs-CZ"/>
        </a:p>
      </dgm:t>
    </dgm:pt>
    <dgm:pt modelId="{30E65DFB-60BB-4132-B6A9-50CA2E7A50E3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Cizojazyčné e-knihy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431CFF98-428B-41D0-82DC-129A6D6A13A4}" type="parTrans" cxnId="{FB763D7D-0F7C-4833-A266-6AB5FF23285B}">
      <dgm:prSet/>
      <dgm:spPr/>
      <dgm:t>
        <a:bodyPr/>
        <a:lstStyle/>
        <a:p>
          <a:endParaRPr lang="cs-CZ"/>
        </a:p>
      </dgm:t>
    </dgm:pt>
    <dgm:pt modelId="{2D8FDC69-B2D5-49C2-B708-3D64939EC911}" type="sibTrans" cxnId="{FB763D7D-0F7C-4833-A266-6AB5FF23285B}">
      <dgm:prSet/>
      <dgm:spPr/>
      <dgm:t>
        <a:bodyPr/>
        <a:lstStyle/>
        <a:p>
          <a:endParaRPr lang="cs-CZ"/>
        </a:p>
      </dgm:t>
    </dgm:pt>
    <dgm:pt modelId="{0C04DEF6-EAB7-46DC-B777-D9EE12C393E0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...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124599BF-9141-4763-B121-FFFC0FB61827}" type="parTrans" cxnId="{851DA668-7AB1-45E4-B8C5-1E18E4246466}">
      <dgm:prSet/>
      <dgm:spPr/>
      <dgm:t>
        <a:bodyPr/>
        <a:lstStyle/>
        <a:p>
          <a:endParaRPr lang="cs-CZ"/>
        </a:p>
      </dgm:t>
    </dgm:pt>
    <dgm:pt modelId="{06B9292F-3678-491C-9572-AAE1A8CB0AC6}" type="sibTrans" cxnId="{851DA668-7AB1-45E4-B8C5-1E18E4246466}">
      <dgm:prSet/>
      <dgm:spPr/>
      <dgm:t>
        <a:bodyPr/>
        <a:lstStyle/>
        <a:p>
          <a:endParaRPr lang="cs-CZ"/>
        </a:p>
      </dgm:t>
    </dgm:pt>
    <dgm:pt modelId="{25D57B52-0153-46E5-8100-F86C119EA4C2}" type="pres">
      <dgm:prSet presAssocID="{E4EAE2BA-E6E9-47BE-90DA-7CC8F54379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F03985E-2144-459C-AE31-80D138E22546}" type="pres">
      <dgm:prSet presAssocID="{E4EAE2BA-E6E9-47BE-90DA-7CC8F543793A}" presName="arrow" presStyleLbl="bgShp" presStyleIdx="0" presStyleCnt="1"/>
      <dgm:spPr/>
    </dgm:pt>
    <dgm:pt modelId="{21298EDD-9674-4FA1-9E17-24FAC05405C2}" type="pres">
      <dgm:prSet presAssocID="{E4EAE2BA-E6E9-47BE-90DA-7CC8F543793A}" presName="points" presStyleCnt="0"/>
      <dgm:spPr/>
    </dgm:pt>
    <dgm:pt modelId="{D8D2F4CE-637D-4B70-8D32-4F2735BE754E}" type="pres">
      <dgm:prSet presAssocID="{28E50F4E-A211-4387-B97C-8204D2D63C7E}" presName="compositeA" presStyleCnt="0"/>
      <dgm:spPr/>
    </dgm:pt>
    <dgm:pt modelId="{7E900079-6142-4C06-BA00-5072ED1385FF}" type="pres">
      <dgm:prSet presAssocID="{28E50F4E-A211-4387-B97C-8204D2D63C7E}" presName="textA" presStyleLbl="revTx" presStyleIdx="0" presStyleCnt="6" custScaleX="231828" custScaleY="9894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2EF7A8-FC4F-4F85-B4BC-1F10B62E903C}" type="pres">
      <dgm:prSet presAssocID="{28E50F4E-A211-4387-B97C-8204D2D63C7E}" presName="circleA" presStyleLbl="node1" presStyleIdx="0" presStyleCnt="6"/>
      <dgm:spPr/>
    </dgm:pt>
    <dgm:pt modelId="{321F528D-8118-4CF0-9DCF-81527019707B}" type="pres">
      <dgm:prSet presAssocID="{28E50F4E-A211-4387-B97C-8204D2D63C7E}" presName="spaceA" presStyleCnt="0"/>
      <dgm:spPr/>
    </dgm:pt>
    <dgm:pt modelId="{19DB5420-205F-4727-B4FA-4CBE7DD9CC65}" type="pres">
      <dgm:prSet presAssocID="{7E88C0FE-9E9F-45D8-9EB3-4AB6E6B956AA}" presName="space" presStyleCnt="0"/>
      <dgm:spPr/>
    </dgm:pt>
    <dgm:pt modelId="{F06E316D-6300-4367-B335-11CB71DDBCDC}" type="pres">
      <dgm:prSet presAssocID="{5A22019F-6F97-4DC3-963A-583D3D54A632}" presName="compositeB" presStyleCnt="0"/>
      <dgm:spPr/>
    </dgm:pt>
    <dgm:pt modelId="{9F443566-C304-433C-8B2B-FB9EA6016102}" type="pres">
      <dgm:prSet presAssocID="{5A22019F-6F97-4DC3-963A-583D3D54A632}" presName="textB" presStyleLbl="revTx" presStyleIdx="1" presStyleCnt="6" custScaleX="1260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6B285B-A37E-465A-9E16-58BC86A8A00E}" type="pres">
      <dgm:prSet presAssocID="{5A22019F-6F97-4DC3-963A-583D3D54A632}" presName="circleB" presStyleLbl="node1" presStyleIdx="1" presStyleCnt="6"/>
      <dgm:spPr/>
    </dgm:pt>
    <dgm:pt modelId="{C8D9D2BA-07D8-4842-AF1B-5535374A9122}" type="pres">
      <dgm:prSet presAssocID="{5A22019F-6F97-4DC3-963A-583D3D54A632}" presName="spaceB" presStyleCnt="0"/>
      <dgm:spPr/>
    </dgm:pt>
    <dgm:pt modelId="{1EF3D4A8-9D3B-4F8B-949D-8DF2AE5CAF87}" type="pres">
      <dgm:prSet presAssocID="{40C46F67-A448-4DFF-9ACB-C354C5196E83}" presName="space" presStyleCnt="0"/>
      <dgm:spPr/>
    </dgm:pt>
    <dgm:pt modelId="{E9CF4F97-8317-4839-BA0E-56477AC631FE}" type="pres">
      <dgm:prSet presAssocID="{7FC2D584-30A6-449E-B7CA-341F5F62FAF5}" presName="compositeA" presStyleCnt="0"/>
      <dgm:spPr/>
    </dgm:pt>
    <dgm:pt modelId="{C1C330DA-D59B-475F-8BC0-3E609F93A765}" type="pres">
      <dgm:prSet presAssocID="{7FC2D584-30A6-449E-B7CA-341F5F62FAF5}" presName="textA" presStyleLbl="revTx" presStyleIdx="2" presStyleCnt="6" custScaleX="14375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5BE3CA-8424-41B1-9754-C26C3642ECAB}" type="pres">
      <dgm:prSet presAssocID="{7FC2D584-30A6-449E-B7CA-341F5F62FAF5}" presName="circleA" presStyleLbl="node1" presStyleIdx="2" presStyleCnt="6"/>
      <dgm:spPr/>
    </dgm:pt>
    <dgm:pt modelId="{A27FA56B-1E46-4F2C-951C-B977BC458F34}" type="pres">
      <dgm:prSet presAssocID="{7FC2D584-30A6-449E-B7CA-341F5F62FAF5}" presName="spaceA" presStyleCnt="0"/>
      <dgm:spPr/>
    </dgm:pt>
    <dgm:pt modelId="{89C2FF2D-74C6-4E84-80C2-A22FE138472D}" type="pres">
      <dgm:prSet presAssocID="{9BCC6C0B-54DD-42A5-A6A4-57FEEA70C7B5}" presName="space" presStyleCnt="0"/>
      <dgm:spPr/>
    </dgm:pt>
    <dgm:pt modelId="{323EE1A0-7C22-4391-9BBF-F384DEEA36CC}" type="pres">
      <dgm:prSet presAssocID="{1EAF32EF-2685-41DE-B527-A19EA257EFF2}" presName="compositeB" presStyleCnt="0"/>
      <dgm:spPr/>
    </dgm:pt>
    <dgm:pt modelId="{13ACD1F7-6C2D-4DA8-B43E-010C3EB0427F}" type="pres">
      <dgm:prSet presAssocID="{1EAF32EF-2685-41DE-B527-A19EA257EFF2}" presName="textB" presStyleLbl="revTx" presStyleIdx="3" presStyleCnt="6" custScaleX="50652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54157D-155F-4713-95B3-1C4D351B1AE7}" type="pres">
      <dgm:prSet presAssocID="{1EAF32EF-2685-41DE-B527-A19EA257EFF2}" presName="circleB" presStyleLbl="node1" presStyleIdx="3" presStyleCnt="6"/>
      <dgm:spPr/>
    </dgm:pt>
    <dgm:pt modelId="{2AB7D41A-B8FB-4D36-8532-8AA109D19DE0}" type="pres">
      <dgm:prSet presAssocID="{1EAF32EF-2685-41DE-B527-A19EA257EFF2}" presName="spaceB" presStyleCnt="0"/>
      <dgm:spPr/>
    </dgm:pt>
    <dgm:pt modelId="{19CA7D41-D299-4B26-A8E9-83FCC51C1BC1}" type="pres">
      <dgm:prSet presAssocID="{C8B63689-AE32-480F-B66B-8481F7137AF6}" presName="space" presStyleCnt="0"/>
      <dgm:spPr/>
    </dgm:pt>
    <dgm:pt modelId="{94F33ED4-72A7-4F90-8797-5FD34D2EA03D}" type="pres">
      <dgm:prSet presAssocID="{C4843CC7-1E96-4B59-9DC6-ACB4F823B6CA}" presName="compositeA" presStyleCnt="0"/>
      <dgm:spPr/>
    </dgm:pt>
    <dgm:pt modelId="{5215D93F-3ADC-423D-B178-DCBD36565F7E}" type="pres">
      <dgm:prSet presAssocID="{C4843CC7-1E96-4B59-9DC6-ACB4F823B6CA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46F6D5-B2D1-4E0A-9320-E1279C75C33A}" type="pres">
      <dgm:prSet presAssocID="{C4843CC7-1E96-4B59-9DC6-ACB4F823B6CA}" presName="circleA" presStyleLbl="node1" presStyleIdx="4" presStyleCnt="6"/>
      <dgm:spPr/>
    </dgm:pt>
    <dgm:pt modelId="{04DA4C37-E613-4CC3-BAF0-E7785BC1009F}" type="pres">
      <dgm:prSet presAssocID="{C4843CC7-1E96-4B59-9DC6-ACB4F823B6CA}" presName="spaceA" presStyleCnt="0"/>
      <dgm:spPr/>
    </dgm:pt>
    <dgm:pt modelId="{821A0028-5CE8-45D4-B976-28C956B0C1F5}" type="pres">
      <dgm:prSet presAssocID="{E03609D5-4748-4E3C-8F59-7CA6A6BDD666}" presName="space" presStyleCnt="0"/>
      <dgm:spPr/>
    </dgm:pt>
    <dgm:pt modelId="{6FE5074B-07FB-4BCC-8255-ABC2F00DDB33}" type="pres">
      <dgm:prSet presAssocID="{CCF077D7-2791-412F-9EA6-29CA575C35A6}" presName="compositeB" presStyleCnt="0"/>
      <dgm:spPr/>
    </dgm:pt>
    <dgm:pt modelId="{8E79EDA0-D990-4356-A5BA-7A806B16478F}" type="pres">
      <dgm:prSet presAssocID="{CCF077D7-2791-412F-9EA6-29CA575C35A6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4B5CF2-F894-462B-8E06-F6ED70B65F4E}" type="pres">
      <dgm:prSet presAssocID="{CCF077D7-2791-412F-9EA6-29CA575C35A6}" presName="circleB" presStyleLbl="node1" presStyleIdx="5" presStyleCnt="6"/>
      <dgm:spPr/>
    </dgm:pt>
    <dgm:pt modelId="{052C385B-7C30-4263-9005-0D1916F47784}" type="pres">
      <dgm:prSet presAssocID="{CCF077D7-2791-412F-9EA6-29CA575C35A6}" presName="spaceB" presStyleCnt="0"/>
      <dgm:spPr/>
    </dgm:pt>
  </dgm:ptLst>
  <dgm:cxnLst>
    <dgm:cxn modelId="{A81889D7-B4F1-469E-A91B-D36894BED34C}" srcId="{E4EAE2BA-E6E9-47BE-90DA-7CC8F543793A}" destId="{C4843CC7-1E96-4B59-9DC6-ACB4F823B6CA}" srcOrd="4" destOrd="0" parTransId="{B45DE71B-8C61-4A29-BBB0-5AA953CF7542}" sibTransId="{E03609D5-4748-4E3C-8F59-7CA6A6BDD666}"/>
    <dgm:cxn modelId="{60068E3B-F4E8-4897-AE11-2BEF9A0EC4E0}" type="presOf" srcId="{95B58EF5-7B81-4107-AE53-E600EC49BADF}" destId="{8E79EDA0-D990-4356-A5BA-7A806B16478F}" srcOrd="0" destOrd="3" presId="urn:microsoft.com/office/officeart/2005/8/layout/hProcess11"/>
    <dgm:cxn modelId="{CD077C7C-471C-413F-B878-03E1CFDE2AED}" type="presOf" srcId="{8A6DB3FE-C39B-447E-9F35-B0AA149632E9}" destId="{13ACD1F7-6C2D-4DA8-B43E-010C3EB0427F}" srcOrd="0" destOrd="1" presId="urn:microsoft.com/office/officeart/2005/8/layout/hProcess11"/>
    <dgm:cxn modelId="{BDAF379B-194A-4414-80ED-410D9089E8C1}" type="presOf" srcId="{4270397F-DBF8-4AC4-AA3F-CA10089E7FBE}" destId="{C1C330DA-D59B-475F-8BC0-3E609F93A765}" srcOrd="0" destOrd="2" presId="urn:microsoft.com/office/officeart/2005/8/layout/hProcess11"/>
    <dgm:cxn modelId="{B609B5B9-13D7-4BC6-BEAD-738732BF81B0}" srcId="{1EAF32EF-2685-41DE-B527-A19EA257EFF2}" destId="{9A8444BD-C609-4D20-B3C5-32F5C3288A47}" srcOrd="1" destOrd="0" parTransId="{356071E7-2A05-48EA-9560-BCBC93218861}" sibTransId="{9A6BF122-965C-4E9F-BF4E-63AF7C7BDFAC}"/>
    <dgm:cxn modelId="{0002B49D-B771-48F4-AEDB-5A426D53D768}" type="presOf" srcId="{F0F3EDBB-C61A-48A3-B35E-3ED2C2A7A141}" destId="{13ACD1F7-6C2D-4DA8-B43E-010C3EB0427F}" srcOrd="0" destOrd="6" presId="urn:microsoft.com/office/officeart/2005/8/layout/hProcess11"/>
    <dgm:cxn modelId="{B64ED22F-92EB-4AAE-B800-4822A8C13F66}" srcId="{1EAF32EF-2685-41DE-B527-A19EA257EFF2}" destId="{F0F3EDBB-C61A-48A3-B35E-3ED2C2A7A141}" srcOrd="5" destOrd="0" parTransId="{7F0B854E-52E5-460F-9CFC-99296A24E875}" sibTransId="{B08C64BD-B50C-424E-803C-44448F1CBCC5}"/>
    <dgm:cxn modelId="{72CB21B9-CA6B-424D-A7C6-D3DB19772D84}" srcId="{1EAF32EF-2685-41DE-B527-A19EA257EFF2}" destId="{7609EC57-15AE-49DF-A6DC-EA51EB789AA6}" srcOrd="3" destOrd="0" parTransId="{B63529EF-FE1B-4685-BF38-2B0166357C33}" sibTransId="{ED63F2F3-722B-4D53-9BDA-E43AB0D23AB1}"/>
    <dgm:cxn modelId="{C5CB5023-C698-41B6-9CEF-4CD40FBDF57C}" srcId="{C4843CC7-1E96-4B59-9DC6-ACB4F823B6CA}" destId="{08F89887-61E8-447B-A7FB-14521BA379FE}" srcOrd="1" destOrd="0" parTransId="{40776043-9FB9-4D07-B6A5-8E6D4D6095B6}" sibTransId="{B1ACB0C3-0E49-4FD2-B704-62B4F9C6AD7D}"/>
    <dgm:cxn modelId="{148491B5-EC0B-40B2-A100-0BD7D0FF8C80}" type="presOf" srcId="{CCF077D7-2791-412F-9EA6-29CA575C35A6}" destId="{8E79EDA0-D990-4356-A5BA-7A806B16478F}" srcOrd="0" destOrd="0" presId="urn:microsoft.com/office/officeart/2005/8/layout/hProcess11"/>
    <dgm:cxn modelId="{5026FCB4-D41D-49FA-A349-33CE844EC1D6}" srcId="{CCF077D7-2791-412F-9EA6-29CA575C35A6}" destId="{DCC41E60-172A-40C0-8DE5-321B70FFD9BF}" srcOrd="0" destOrd="0" parTransId="{FF67F247-BB95-4095-BDA8-2B1AA876A586}" sibTransId="{B653F913-77AA-4338-8C51-FDA88FBA5E8A}"/>
    <dgm:cxn modelId="{D57CA41B-5F69-4B81-8505-A5CE75BAF2F7}" srcId="{CCF077D7-2791-412F-9EA6-29CA575C35A6}" destId="{74D53CEB-EE7A-48F3-A504-221F503582F1}" srcOrd="1" destOrd="0" parTransId="{BB5A1D88-5185-4930-9CFE-9AC86D326699}" sibTransId="{034338E7-E700-4AA6-9F9B-8D69A762F527}"/>
    <dgm:cxn modelId="{AA493673-DAC7-4571-B247-A7E1C831035C}" srcId="{C4843CC7-1E96-4B59-9DC6-ACB4F823B6CA}" destId="{EA1701F6-7B57-4B04-9E00-64FC8D153085}" srcOrd="0" destOrd="0" parTransId="{A6530B81-68FB-4CB6-934B-339EA4E796B5}" sibTransId="{7CDBA56F-B9FD-42B0-9B00-3DC230E39858}"/>
    <dgm:cxn modelId="{A80979D1-6170-4B43-9FBC-4D2072ACFC88}" srcId="{CCF077D7-2791-412F-9EA6-29CA575C35A6}" destId="{95B58EF5-7B81-4107-AE53-E600EC49BADF}" srcOrd="2" destOrd="0" parTransId="{D91B3AC4-4D62-43AE-8A0B-16C325B4CE57}" sibTransId="{41DC4C5D-EFF5-4FE8-95DF-B3D84BA87954}"/>
    <dgm:cxn modelId="{8880EE03-8EF2-4C62-9B20-844B096BC8E2}" type="presOf" srcId="{EA1701F6-7B57-4B04-9E00-64FC8D153085}" destId="{5215D93F-3ADC-423D-B178-DCBD36565F7E}" srcOrd="0" destOrd="1" presId="urn:microsoft.com/office/officeart/2005/8/layout/hProcess11"/>
    <dgm:cxn modelId="{037D1ED7-9660-475E-907C-F4AD249CA9F1}" srcId="{28E50F4E-A211-4387-B97C-8204D2D63C7E}" destId="{4197E540-D10F-4BDA-84C9-B2027B240EEB}" srcOrd="0" destOrd="0" parTransId="{78BB0D03-C1B0-4614-BB63-23D6CFFED62B}" sibTransId="{6EE9F422-00AE-4222-BD4F-062656D802FD}"/>
    <dgm:cxn modelId="{D10BD900-B628-490D-979B-BD3ED8751DB0}" srcId="{E4EAE2BA-E6E9-47BE-90DA-7CC8F543793A}" destId="{CCF077D7-2791-412F-9EA6-29CA575C35A6}" srcOrd="5" destOrd="0" parTransId="{82A1BE26-C9FE-471F-ABF8-8FEEBA60E746}" sibTransId="{ACE0C2E8-519F-42F9-AF6B-805F91513F4F}"/>
    <dgm:cxn modelId="{82062242-A1B2-490B-8E8D-6B094B8A008A}" type="presOf" srcId="{C09110F4-B80A-4BC1-92B1-F123D2B5943B}" destId="{8E79EDA0-D990-4356-A5BA-7A806B16478F}" srcOrd="0" destOrd="4" presId="urn:microsoft.com/office/officeart/2005/8/layout/hProcess11"/>
    <dgm:cxn modelId="{3603CE7F-B3FC-4746-835B-FEBA7784AF37}" srcId="{7FC2D584-30A6-449E-B7CA-341F5F62FAF5}" destId="{65A643D8-FAD8-427F-B77E-324519DFF77F}" srcOrd="0" destOrd="0" parTransId="{9B490BD3-91C5-4AD9-B795-4720D22F1C89}" sibTransId="{A1CFAE85-B44C-4654-BCFF-0F4929233B2A}"/>
    <dgm:cxn modelId="{3FEA8606-A4E8-4D0E-8576-6B89CDB910B6}" type="presOf" srcId="{1EAF32EF-2685-41DE-B527-A19EA257EFF2}" destId="{13ACD1F7-6C2D-4DA8-B43E-010C3EB0427F}" srcOrd="0" destOrd="0" presId="urn:microsoft.com/office/officeart/2005/8/layout/hProcess11"/>
    <dgm:cxn modelId="{9E43C605-B432-4BC4-B6C4-A06936E8E3DC}" type="presOf" srcId="{08F89887-61E8-447B-A7FB-14521BA379FE}" destId="{5215D93F-3ADC-423D-B178-DCBD36565F7E}" srcOrd="0" destOrd="2" presId="urn:microsoft.com/office/officeart/2005/8/layout/hProcess11"/>
    <dgm:cxn modelId="{8F1038E6-1C74-4EF8-BD16-BB95880AD9E3}" type="presOf" srcId="{7609EC57-15AE-49DF-A6DC-EA51EB789AA6}" destId="{13ACD1F7-6C2D-4DA8-B43E-010C3EB0427F}" srcOrd="0" destOrd="4" presId="urn:microsoft.com/office/officeart/2005/8/layout/hProcess11"/>
    <dgm:cxn modelId="{06A21DD9-5C3B-400D-850D-0DB6F1C1DB34}" type="presOf" srcId="{28E50F4E-A211-4387-B97C-8204D2D63C7E}" destId="{7E900079-6142-4C06-BA00-5072ED1385FF}" srcOrd="0" destOrd="0" presId="urn:microsoft.com/office/officeart/2005/8/layout/hProcess11"/>
    <dgm:cxn modelId="{E3612E5B-0FC4-4B8D-AF9D-FF2FC24C1672}" type="presOf" srcId="{0C04DEF6-EAB7-46DC-B777-D9EE12C393E0}" destId="{5215D93F-3ADC-423D-B178-DCBD36565F7E}" srcOrd="0" destOrd="6" presId="urn:microsoft.com/office/officeart/2005/8/layout/hProcess11"/>
    <dgm:cxn modelId="{99A6D7CB-D673-4514-B160-98150652CB6F}" type="presOf" srcId="{C4843CC7-1E96-4B59-9DC6-ACB4F823B6CA}" destId="{5215D93F-3ADC-423D-B178-DCBD36565F7E}" srcOrd="0" destOrd="0" presId="urn:microsoft.com/office/officeart/2005/8/layout/hProcess11"/>
    <dgm:cxn modelId="{B4DBA7EF-6D93-43F9-AAA1-7AFC199D5B57}" srcId="{CCF077D7-2791-412F-9EA6-29CA575C35A6}" destId="{3D89DFE4-ABC8-4B3A-95AB-9F971D6F38A4}" srcOrd="4" destOrd="0" parTransId="{18B66FD2-40CB-4575-8622-269A8A6BF21C}" sibTransId="{AFC41B2D-7EC8-45BA-86BB-46E1CB532464}"/>
    <dgm:cxn modelId="{D7954876-3DA5-4197-BAEA-B405E8404369}" type="presOf" srcId="{B42528ED-5EDD-46E4-AD9F-CF88E8CAF228}" destId="{13ACD1F7-6C2D-4DA8-B43E-010C3EB0427F}" srcOrd="0" destOrd="5" presId="urn:microsoft.com/office/officeart/2005/8/layout/hProcess11"/>
    <dgm:cxn modelId="{FB763D7D-0F7C-4833-A266-6AB5FF23285B}" srcId="{C4843CC7-1E96-4B59-9DC6-ACB4F823B6CA}" destId="{30E65DFB-60BB-4132-B6A9-50CA2E7A50E3}" srcOrd="4" destOrd="0" parTransId="{431CFF98-428B-41D0-82DC-129A6D6A13A4}" sibTransId="{2D8FDC69-B2D5-49C2-B708-3D64939EC911}"/>
    <dgm:cxn modelId="{2B231FFF-7533-454E-820B-F4ECD4A2974D}" type="presOf" srcId="{0AE14328-0EE2-49D7-98C5-68FCA23BDFFA}" destId="{9F443566-C304-433C-8B2B-FB9EA6016102}" srcOrd="0" destOrd="1" presId="urn:microsoft.com/office/officeart/2005/8/layout/hProcess11"/>
    <dgm:cxn modelId="{F2040CAE-B6CA-4324-8A42-041F30F5362E}" type="presOf" srcId="{30E65DFB-60BB-4132-B6A9-50CA2E7A50E3}" destId="{5215D93F-3ADC-423D-B178-DCBD36565F7E}" srcOrd="0" destOrd="5" presId="urn:microsoft.com/office/officeart/2005/8/layout/hProcess11"/>
    <dgm:cxn modelId="{6360F906-EF9B-43E1-B012-5F988DE3E120}" srcId="{C4843CC7-1E96-4B59-9DC6-ACB4F823B6CA}" destId="{99AF298E-22BA-4D67-B12E-11386A19EAFD}" srcOrd="2" destOrd="0" parTransId="{375DCA5E-2B01-47A2-A65F-8D52FE6A7FB5}" sibTransId="{B64680A2-A826-4128-8FC7-38893D230F7C}"/>
    <dgm:cxn modelId="{39AF9F84-592C-4715-B816-2A454335FA6D}" srcId="{E4EAE2BA-E6E9-47BE-90DA-7CC8F543793A}" destId="{5A22019F-6F97-4DC3-963A-583D3D54A632}" srcOrd="1" destOrd="0" parTransId="{B9D94E7B-0198-4684-BCA7-D1F15AB8F901}" sibTransId="{40C46F67-A448-4DFF-9ACB-C354C5196E83}"/>
    <dgm:cxn modelId="{8F3A00B1-DB60-4403-94F3-02C88490895F}" type="presOf" srcId="{E4EAE2BA-E6E9-47BE-90DA-7CC8F543793A}" destId="{25D57B52-0153-46E5-8100-F86C119EA4C2}" srcOrd="0" destOrd="0" presId="urn:microsoft.com/office/officeart/2005/8/layout/hProcess11"/>
    <dgm:cxn modelId="{DE067B6E-5705-40C5-95E8-34489ECF6FE3}" srcId="{1EAF32EF-2685-41DE-B527-A19EA257EFF2}" destId="{8A6DB3FE-C39B-447E-9F35-B0AA149632E9}" srcOrd="0" destOrd="0" parTransId="{59337257-76BB-40A8-A3C4-453905802E16}" sibTransId="{092AA806-E93B-48B2-8CC6-74C5945CE54C}"/>
    <dgm:cxn modelId="{283F8578-61AB-4F3A-B8D5-79928B6E421A}" srcId="{E4EAE2BA-E6E9-47BE-90DA-7CC8F543793A}" destId="{7FC2D584-30A6-449E-B7CA-341F5F62FAF5}" srcOrd="2" destOrd="0" parTransId="{5B8A5422-3BF7-4359-9198-DC33B9CC121C}" sibTransId="{9BCC6C0B-54DD-42A5-A6A4-57FEEA70C7B5}"/>
    <dgm:cxn modelId="{2721FFB4-4DC8-4771-BBF5-12E826ABA965}" type="presOf" srcId="{3D89DFE4-ABC8-4B3A-95AB-9F971D6F38A4}" destId="{8E79EDA0-D990-4356-A5BA-7A806B16478F}" srcOrd="0" destOrd="5" presId="urn:microsoft.com/office/officeart/2005/8/layout/hProcess11"/>
    <dgm:cxn modelId="{4B2257A7-1B17-4B0E-91C1-59F4E9AA2A36}" type="presOf" srcId="{DCC41E60-172A-40C0-8DE5-321B70FFD9BF}" destId="{8E79EDA0-D990-4356-A5BA-7A806B16478F}" srcOrd="0" destOrd="1" presId="urn:microsoft.com/office/officeart/2005/8/layout/hProcess11"/>
    <dgm:cxn modelId="{9BC03D69-95D5-4288-9D18-E09B68FBC2B7}" srcId="{28E50F4E-A211-4387-B97C-8204D2D63C7E}" destId="{93D5BE62-6301-490C-8612-1A4F7C59D944}" srcOrd="1" destOrd="0" parTransId="{A2DAE56B-9443-42AD-AFD3-A42EEA092E54}" sibTransId="{CA483321-8EA1-4BFC-8105-BA7EBB47CCE7}"/>
    <dgm:cxn modelId="{851DA668-7AB1-45E4-B8C5-1E18E4246466}" srcId="{C4843CC7-1E96-4B59-9DC6-ACB4F823B6CA}" destId="{0C04DEF6-EAB7-46DC-B777-D9EE12C393E0}" srcOrd="5" destOrd="0" parTransId="{124599BF-9141-4763-B121-FFFC0FB61827}" sibTransId="{06B9292F-3678-491C-9572-AAE1A8CB0AC6}"/>
    <dgm:cxn modelId="{D22654CA-EC95-4498-A4E1-B5CAE86B3D73}" type="presOf" srcId="{352E8D9F-B928-466D-8F4F-84C4F53A7D9D}" destId="{13ACD1F7-6C2D-4DA8-B43E-010C3EB0427F}" srcOrd="0" destOrd="3" presId="urn:microsoft.com/office/officeart/2005/8/layout/hProcess11"/>
    <dgm:cxn modelId="{E83128FD-428D-4B45-B8E4-09610AC4E93A}" type="presOf" srcId="{7FC2D584-30A6-449E-B7CA-341F5F62FAF5}" destId="{C1C330DA-D59B-475F-8BC0-3E609F93A765}" srcOrd="0" destOrd="0" presId="urn:microsoft.com/office/officeart/2005/8/layout/hProcess11"/>
    <dgm:cxn modelId="{8EA80ECD-65F6-4B00-8062-82A593A7FBA6}" srcId="{1EAF32EF-2685-41DE-B527-A19EA257EFF2}" destId="{B42528ED-5EDD-46E4-AD9F-CF88E8CAF228}" srcOrd="4" destOrd="0" parTransId="{A6A4FEC5-9778-449A-A970-E2CF95D85FF1}" sibTransId="{41840249-AB60-45DF-8A4B-64305B97C352}"/>
    <dgm:cxn modelId="{9FD8A8C0-A5FF-488F-A9E9-D5998D7A18E4}" type="presOf" srcId="{74D53CEB-EE7A-48F3-A504-221F503582F1}" destId="{8E79EDA0-D990-4356-A5BA-7A806B16478F}" srcOrd="0" destOrd="2" presId="urn:microsoft.com/office/officeart/2005/8/layout/hProcess11"/>
    <dgm:cxn modelId="{8FA623FE-EB57-4E01-A675-583490566DF3}" srcId="{5A22019F-6F97-4DC3-963A-583D3D54A632}" destId="{D0991395-258C-4682-9C62-ECED50FEB7F7}" srcOrd="1" destOrd="0" parTransId="{F28F6025-629D-4E12-B78B-397D70F2D1DB}" sibTransId="{1EF76677-4BD3-46A4-B891-F732876D5831}"/>
    <dgm:cxn modelId="{8DCE44CA-7EA6-471B-A87C-AC43184F96C3}" type="presOf" srcId="{65A643D8-FAD8-427F-B77E-324519DFF77F}" destId="{C1C330DA-D59B-475F-8BC0-3E609F93A765}" srcOrd="0" destOrd="1" presId="urn:microsoft.com/office/officeart/2005/8/layout/hProcess11"/>
    <dgm:cxn modelId="{8E51E9B9-8627-4510-A729-F85D5845ED4A}" type="presOf" srcId="{BFCD7A64-8369-4113-A46C-0A655178D7B4}" destId="{5215D93F-3ADC-423D-B178-DCBD36565F7E}" srcOrd="0" destOrd="4" presId="urn:microsoft.com/office/officeart/2005/8/layout/hProcess11"/>
    <dgm:cxn modelId="{4FEEA75D-6953-424E-81AA-1DD61AABECCD}" type="presOf" srcId="{99AF298E-22BA-4D67-B12E-11386A19EAFD}" destId="{5215D93F-3ADC-423D-B178-DCBD36565F7E}" srcOrd="0" destOrd="3" presId="urn:microsoft.com/office/officeart/2005/8/layout/hProcess11"/>
    <dgm:cxn modelId="{AF1B965D-1C9F-4BD2-9DCE-02FB81EBA894}" type="presOf" srcId="{5A22019F-6F97-4DC3-963A-583D3D54A632}" destId="{9F443566-C304-433C-8B2B-FB9EA6016102}" srcOrd="0" destOrd="0" presId="urn:microsoft.com/office/officeart/2005/8/layout/hProcess11"/>
    <dgm:cxn modelId="{66ECA38E-F62A-490C-A637-A4C8AC294AF9}" type="presOf" srcId="{4197E540-D10F-4BDA-84C9-B2027B240EEB}" destId="{7E900079-6142-4C06-BA00-5072ED1385FF}" srcOrd="0" destOrd="1" presId="urn:microsoft.com/office/officeart/2005/8/layout/hProcess11"/>
    <dgm:cxn modelId="{22379D8B-EEC1-4E64-BFE9-5835DF7C5E7A}" type="presOf" srcId="{D0991395-258C-4682-9C62-ECED50FEB7F7}" destId="{9F443566-C304-433C-8B2B-FB9EA6016102}" srcOrd="0" destOrd="2" presId="urn:microsoft.com/office/officeart/2005/8/layout/hProcess11"/>
    <dgm:cxn modelId="{02B37FB8-4B7D-4FFF-9FE0-BCB5E762C363}" type="presOf" srcId="{9A8444BD-C609-4D20-B3C5-32F5C3288A47}" destId="{13ACD1F7-6C2D-4DA8-B43E-010C3EB0427F}" srcOrd="0" destOrd="2" presId="urn:microsoft.com/office/officeart/2005/8/layout/hProcess11"/>
    <dgm:cxn modelId="{5C691007-95B4-4CD6-B8CE-82010828D9B9}" srcId="{CCF077D7-2791-412F-9EA6-29CA575C35A6}" destId="{C09110F4-B80A-4BC1-92B1-F123D2B5943B}" srcOrd="3" destOrd="0" parTransId="{3A8EB565-9EDB-451A-B39D-C10F369481CD}" sibTransId="{2D330410-EED3-4A8C-957E-40953DC852C9}"/>
    <dgm:cxn modelId="{22B998FB-6DA3-44DE-8039-70A44451540E}" srcId="{E4EAE2BA-E6E9-47BE-90DA-7CC8F543793A}" destId="{28E50F4E-A211-4387-B97C-8204D2D63C7E}" srcOrd="0" destOrd="0" parTransId="{3ECDEA85-0997-4DE7-BDA1-9D27574A1BE6}" sibTransId="{7E88C0FE-9E9F-45D8-9EB3-4AB6E6B956AA}"/>
    <dgm:cxn modelId="{270815E9-4A88-4DB4-9040-920BB982ABD8}" srcId="{E4EAE2BA-E6E9-47BE-90DA-7CC8F543793A}" destId="{1EAF32EF-2685-41DE-B527-A19EA257EFF2}" srcOrd="3" destOrd="0" parTransId="{180ECF10-61BF-4891-A06A-93E397C04263}" sibTransId="{C8B63689-AE32-480F-B66B-8481F7137AF6}"/>
    <dgm:cxn modelId="{9E4E564B-7449-488A-A98A-627F84C86B7B}" srcId="{7FC2D584-30A6-449E-B7CA-341F5F62FAF5}" destId="{4270397F-DBF8-4AC4-AA3F-CA10089E7FBE}" srcOrd="1" destOrd="0" parTransId="{75FF98B8-82E9-41E5-83D6-CFAB184BF2CA}" sibTransId="{4C7CC020-5C91-4D36-A3D2-5B6892F678CD}"/>
    <dgm:cxn modelId="{565CBC47-1B89-4227-9A71-6EAC6D812765}" srcId="{1EAF32EF-2685-41DE-B527-A19EA257EFF2}" destId="{352E8D9F-B928-466D-8F4F-84C4F53A7D9D}" srcOrd="2" destOrd="0" parTransId="{5F65D015-52A8-44D6-86F0-FB33525AD286}" sibTransId="{78A07537-37D8-4A21-984A-A63283301B9A}"/>
    <dgm:cxn modelId="{9A234D93-499A-4FD8-B17B-0F503FBD80B5}" type="presOf" srcId="{93D5BE62-6301-490C-8612-1A4F7C59D944}" destId="{7E900079-6142-4C06-BA00-5072ED1385FF}" srcOrd="0" destOrd="2" presId="urn:microsoft.com/office/officeart/2005/8/layout/hProcess11"/>
    <dgm:cxn modelId="{BC43CB7D-8348-494C-A9AC-19E736D4E745}" srcId="{C4843CC7-1E96-4B59-9DC6-ACB4F823B6CA}" destId="{BFCD7A64-8369-4113-A46C-0A655178D7B4}" srcOrd="3" destOrd="0" parTransId="{4B567F9B-683D-42C2-A1F9-B8DABDA424A4}" sibTransId="{242F9EA0-4EE3-4FEF-9CE7-F99B9738B5B7}"/>
    <dgm:cxn modelId="{8A722DB8-690F-4486-8D68-C5FBE3FBBBBD}" srcId="{5A22019F-6F97-4DC3-963A-583D3D54A632}" destId="{0AE14328-0EE2-49D7-98C5-68FCA23BDFFA}" srcOrd="0" destOrd="0" parTransId="{EA9DC085-EAD3-474C-B8A0-5119234F5699}" sibTransId="{5E40F6E7-1E16-499D-BD19-570269F4F62E}"/>
    <dgm:cxn modelId="{58E81AA6-5D7D-4A71-A0F9-573B884CA50B}" type="presParOf" srcId="{25D57B52-0153-46E5-8100-F86C119EA4C2}" destId="{2F03985E-2144-459C-AE31-80D138E22546}" srcOrd="0" destOrd="0" presId="urn:microsoft.com/office/officeart/2005/8/layout/hProcess11"/>
    <dgm:cxn modelId="{E3BF1FB3-C0DE-4776-A043-0EB7B6828643}" type="presParOf" srcId="{25D57B52-0153-46E5-8100-F86C119EA4C2}" destId="{21298EDD-9674-4FA1-9E17-24FAC05405C2}" srcOrd="1" destOrd="0" presId="urn:microsoft.com/office/officeart/2005/8/layout/hProcess11"/>
    <dgm:cxn modelId="{81CEEBDA-235F-441B-A35E-4553A768C52B}" type="presParOf" srcId="{21298EDD-9674-4FA1-9E17-24FAC05405C2}" destId="{D8D2F4CE-637D-4B70-8D32-4F2735BE754E}" srcOrd="0" destOrd="0" presId="urn:microsoft.com/office/officeart/2005/8/layout/hProcess11"/>
    <dgm:cxn modelId="{84F16998-A8F3-481F-8341-BEE1807FA827}" type="presParOf" srcId="{D8D2F4CE-637D-4B70-8D32-4F2735BE754E}" destId="{7E900079-6142-4C06-BA00-5072ED1385FF}" srcOrd="0" destOrd="0" presId="urn:microsoft.com/office/officeart/2005/8/layout/hProcess11"/>
    <dgm:cxn modelId="{43B5982C-78A5-4116-9A7F-043DC79BCE3A}" type="presParOf" srcId="{D8D2F4CE-637D-4B70-8D32-4F2735BE754E}" destId="{882EF7A8-FC4F-4F85-B4BC-1F10B62E903C}" srcOrd="1" destOrd="0" presId="urn:microsoft.com/office/officeart/2005/8/layout/hProcess11"/>
    <dgm:cxn modelId="{3F027A1B-81C9-4E52-A6CB-B48CCDB31F09}" type="presParOf" srcId="{D8D2F4CE-637D-4B70-8D32-4F2735BE754E}" destId="{321F528D-8118-4CF0-9DCF-81527019707B}" srcOrd="2" destOrd="0" presId="urn:microsoft.com/office/officeart/2005/8/layout/hProcess11"/>
    <dgm:cxn modelId="{E8BFEFC8-2C73-470E-9759-17D148961527}" type="presParOf" srcId="{21298EDD-9674-4FA1-9E17-24FAC05405C2}" destId="{19DB5420-205F-4727-B4FA-4CBE7DD9CC65}" srcOrd="1" destOrd="0" presId="urn:microsoft.com/office/officeart/2005/8/layout/hProcess11"/>
    <dgm:cxn modelId="{A2FDD5D9-440B-4537-AB59-D898E794F865}" type="presParOf" srcId="{21298EDD-9674-4FA1-9E17-24FAC05405C2}" destId="{F06E316D-6300-4367-B335-11CB71DDBCDC}" srcOrd="2" destOrd="0" presId="urn:microsoft.com/office/officeart/2005/8/layout/hProcess11"/>
    <dgm:cxn modelId="{AE49AC12-0812-4CF8-A259-7A422080B7D0}" type="presParOf" srcId="{F06E316D-6300-4367-B335-11CB71DDBCDC}" destId="{9F443566-C304-433C-8B2B-FB9EA6016102}" srcOrd="0" destOrd="0" presId="urn:microsoft.com/office/officeart/2005/8/layout/hProcess11"/>
    <dgm:cxn modelId="{10D80383-60B9-41FD-8761-379E53341D9D}" type="presParOf" srcId="{F06E316D-6300-4367-B335-11CB71DDBCDC}" destId="{256B285B-A37E-465A-9E16-58BC86A8A00E}" srcOrd="1" destOrd="0" presId="urn:microsoft.com/office/officeart/2005/8/layout/hProcess11"/>
    <dgm:cxn modelId="{54E8EB35-B2B5-486A-8AC5-9A1CE5E090F4}" type="presParOf" srcId="{F06E316D-6300-4367-B335-11CB71DDBCDC}" destId="{C8D9D2BA-07D8-4842-AF1B-5535374A9122}" srcOrd="2" destOrd="0" presId="urn:microsoft.com/office/officeart/2005/8/layout/hProcess11"/>
    <dgm:cxn modelId="{05FDF7D3-2C22-4B72-AF5B-98C84601A33C}" type="presParOf" srcId="{21298EDD-9674-4FA1-9E17-24FAC05405C2}" destId="{1EF3D4A8-9D3B-4F8B-949D-8DF2AE5CAF87}" srcOrd="3" destOrd="0" presId="urn:microsoft.com/office/officeart/2005/8/layout/hProcess11"/>
    <dgm:cxn modelId="{0C51164E-E894-4AF8-A5F2-CEC8ED2D550A}" type="presParOf" srcId="{21298EDD-9674-4FA1-9E17-24FAC05405C2}" destId="{E9CF4F97-8317-4839-BA0E-56477AC631FE}" srcOrd="4" destOrd="0" presId="urn:microsoft.com/office/officeart/2005/8/layout/hProcess11"/>
    <dgm:cxn modelId="{F46D93EF-CA97-43AA-9867-7E601A2F8373}" type="presParOf" srcId="{E9CF4F97-8317-4839-BA0E-56477AC631FE}" destId="{C1C330DA-D59B-475F-8BC0-3E609F93A765}" srcOrd="0" destOrd="0" presId="urn:microsoft.com/office/officeart/2005/8/layout/hProcess11"/>
    <dgm:cxn modelId="{4A327110-6C3A-4A93-A39D-A36BB71F93D6}" type="presParOf" srcId="{E9CF4F97-8317-4839-BA0E-56477AC631FE}" destId="{AE5BE3CA-8424-41B1-9754-C26C3642ECAB}" srcOrd="1" destOrd="0" presId="urn:microsoft.com/office/officeart/2005/8/layout/hProcess11"/>
    <dgm:cxn modelId="{DEBD0113-E44C-464A-8AA0-2EC1BBF88037}" type="presParOf" srcId="{E9CF4F97-8317-4839-BA0E-56477AC631FE}" destId="{A27FA56B-1E46-4F2C-951C-B977BC458F34}" srcOrd="2" destOrd="0" presId="urn:microsoft.com/office/officeart/2005/8/layout/hProcess11"/>
    <dgm:cxn modelId="{1B0ACE6D-6E3C-4816-9AE3-B1985F244BD6}" type="presParOf" srcId="{21298EDD-9674-4FA1-9E17-24FAC05405C2}" destId="{89C2FF2D-74C6-4E84-80C2-A22FE138472D}" srcOrd="5" destOrd="0" presId="urn:microsoft.com/office/officeart/2005/8/layout/hProcess11"/>
    <dgm:cxn modelId="{C6841DF4-CC17-432F-BFB4-2D6C57EF1D62}" type="presParOf" srcId="{21298EDD-9674-4FA1-9E17-24FAC05405C2}" destId="{323EE1A0-7C22-4391-9BBF-F384DEEA36CC}" srcOrd="6" destOrd="0" presId="urn:microsoft.com/office/officeart/2005/8/layout/hProcess11"/>
    <dgm:cxn modelId="{F8F1D0D2-CCCF-43A9-A929-B47342C72090}" type="presParOf" srcId="{323EE1A0-7C22-4391-9BBF-F384DEEA36CC}" destId="{13ACD1F7-6C2D-4DA8-B43E-010C3EB0427F}" srcOrd="0" destOrd="0" presId="urn:microsoft.com/office/officeart/2005/8/layout/hProcess11"/>
    <dgm:cxn modelId="{359EEEA5-818A-43F0-AD42-689EC998B044}" type="presParOf" srcId="{323EE1A0-7C22-4391-9BBF-F384DEEA36CC}" destId="{8C54157D-155F-4713-95B3-1C4D351B1AE7}" srcOrd="1" destOrd="0" presId="urn:microsoft.com/office/officeart/2005/8/layout/hProcess11"/>
    <dgm:cxn modelId="{891A7C9E-AE43-44EB-A115-9578C93B4030}" type="presParOf" srcId="{323EE1A0-7C22-4391-9BBF-F384DEEA36CC}" destId="{2AB7D41A-B8FB-4D36-8532-8AA109D19DE0}" srcOrd="2" destOrd="0" presId="urn:microsoft.com/office/officeart/2005/8/layout/hProcess11"/>
    <dgm:cxn modelId="{E5159A02-98FA-461B-AD37-F99AC50E6AD9}" type="presParOf" srcId="{21298EDD-9674-4FA1-9E17-24FAC05405C2}" destId="{19CA7D41-D299-4B26-A8E9-83FCC51C1BC1}" srcOrd="7" destOrd="0" presId="urn:microsoft.com/office/officeart/2005/8/layout/hProcess11"/>
    <dgm:cxn modelId="{120BB17C-3FC9-4A47-B711-7DA3EFD1EBEA}" type="presParOf" srcId="{21298EDD-9674-4FA1-9E17-24FAC05405C2}" destId="{94F33ED4-72A7-4F90-8797-5FD34D2EA03D}" srcOrd="8" destOrd="0" presId="urn:microsoft.com/office/officeart/2005/8/layout/hProcess11"/>
    <dgm:cxn modelId="{1E5761AB-03D6-4C5E-97D0-109F8D335F32}" type="presParOf" srcId="{94F33ED4-72A7-4F90-8797-5FD34D2EA03D}" destId="{5215D93F-3ADC-423D-B178-DCBD36565F7E}" srcOrd="0" destOrd="0" presId="urn:microsoft.com/office/officeart/2005/8/layout/hProcess11"/>
    <dgm:cxn modelId="{21DB5A8B-41E6-426C-A793-9E0DCCD02688}" type="presParOf" srcId="{94F33ED4-72A7-4F90-8797-5FD34D2EA03D}" destId="{0B46F6D5-B2D1-4E0A-9320-E1279C75C33A}" srcOrd="1" destOrd="0" presId="urn:microsoft.com/office/officeart/2005/8/layout/hProcess11"/>
    <dgm:cxn modelId="{5C7C7705-549C-436D-A3ED-B24EB441E1ED}" type="presParOf" srcId="{94F33ED4-72A7-4F90-8797-5FD34D2EA03D}" destId="{04DA4C37-E613-4CC3-BAF0-E7785BC1009F}" srcOrd="2" destOrd="0" presId="urn:microsoft.com/office/officeart/2005/8/layout/hProcess11"/>
    <dgm:cxn modelId="{6307AD8E-7630-4599-ACF2-05DC4A47E723}" type="presParOf" srcId="{21298EDD-9674-4FA1-9E17-24FAC05405C2}" destId="{821A0028-5CE8-45D4-B976-28C956B0C1F5}" srcOrd="9" destOrd="0" presId="urn:microsoft.com/office/officeart/2005/8/layout/hProcess11"/>
    <dgm:cxn modelId="{43BA1139-D9AD-4633-BD03-DAD0E81F9009}" type="presParOf" srcId="{21298EDD-9674-4FA1-9E17-24FAC05405C2}" destId="{6FE5074B-07FB-4BCC-8255-ABC2F00DDB33}" srcOrd="10" destOrd="0" presId="urn:microsoft.com/office/officeart/2005/8/layout/hProcess11"/>
    <dgm:cxn modelId="{B10D35BE-42CB-4DB9-90B7-D2BD56580B40}" type="presParOf" srcId="{6FE5074B-07FB-4BCC-8255-ABC2F00DDB33}" destId="{8E79EDA0-D990-4356-A5BA-7A806B16478F}" srcOrd="0" destOrd="0" presId="urn:microsoft.com/office/officeart/2005/8/layout/hProcess11"/>
    <dgm:cxn modelId="{EB0987A3-570B-461F-AA1B-855B21A28B57}" type="presParOf" srcId="{6FE5074B-07FB-4BCC-8255-ABC2F00DDB33}" destId="{0B4B5CF2-F894-462B-8E06-F6ED70B65F4E}" srcOrd="1" destOrd="0" presId="urn:microsoft.com/office/officeart/2005/8/layout/hProcess11"/>
    <dgm:cxn modelId="{5B983536-84D6-4FDF-AFB0-BC426CC95672}" type="presParOf" srcId="{6FE5074B-07FB-4BCC-8255-ABC2F00DDB33}" destId="{052C385B-7C30-4263-9005-0D1916F4778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EAE2BA-E6E9-47BE-90DA-7CC8F543793A}" type="doc">
      <dgm:prSet loTypeId="urn:microsoft.com/office/officeart/2005/8/layout/hProcess11" loCatId="process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8E50F4E-A211-4387-B97C-8204D2D63C7E}">
      <dgm:prSet phldrT="[Text]" custT="1"/>
      <dgm:spPr>
        <a:xfrm rot="17700000">
          <a:off x="290642" y="1339948"/>
          <a:ext cx="1022729" cy="492876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2009</a:t>
          </a:r>
          <a:endParaRPr lang="en-US" sz="1000" b="0" dirty="0"/>
        </a:p>
      </dgm:t>
    </dgm:pt>
    <dgm:pt modelId="{3ECDEA85-0997-4DE7-BDA1-9D27574A1BE6}" type="parTrans" cxnId="{22B998FB-6DA3-44DE-8039-70A44451540E}">
      <dgm:prSet/>
      <dgm:spPr/>
      <dgm:t>
        <a:bodyPr/>
        <a:lstStyle/>
        <a:p>
          <a:endParaRPr lang="en-US"/>
        </a:p>
      </dgm:t>
    </dgm:pt>
    <dgm:pt modelId="{7E88C0FE-9E9F-45D8-9EB3-4AB6E6B956AA}" type="sibTrans" cxnId="{22B998FB-6DA3-44DE-8039-70A44451540E}">
      <dgm:prSet/>
      <dgm:spPr/>
      <dgm:t>
        <a:bodyPr/>
        <a:lstStyle/>
        <a:p>
          <a:endParaRPr lang="en-US"/>
        </a:p>
      </dgm:t>
    </dgm:pt>
    <dgm:pt modelId="{4197E540-D10F-4BDA-84C9-B2027B240EEB}">
      <dgm:prSet phldrT="[Text]" custT="1"/>
      <dgm:spPr>
        <a:xfrm rot="17700000">
          <a:off x="379667" y="2802844"/>
          <a:ext cx="884708" cy="426573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Vzniká Oddělení digitalizace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78BB0D03-C1B0-4614-BB63-23D6CFFED62B}" type="parTrans" cxnId="{037D1ED7-9660-475E-907C-F4AD249CA9F1}">
      <dgm:prSet/>
      <dgm:spPr/>
      <dgm:t>
        <a:bodyPr/>
        <a:lstStyle/>
        <a:p>
          <a:endParaRPr lang="en-US"/>
        </a:p>
      </dgm:t>
    </dgm:pt>
    <dgm:pt modelId="{6EE9F422-00AE-4222-BD4F-062656D802FD}" type="sibTrans" cxnId="{037D1ED7-9660-475E-907C-F4AD249CA9F1}">
      <dgm:prSet/>
      <dgm:spPr/>
      <dgm:t>
        <a:bodyPr/>
        <a:lstStyle/>
        <a:p>
          <a:endParaRPr lang="en-US"/>
        </a:p>
      </dgm:t>
    </dgm:pt>
    <dgm:pt modelId="{5A22019F-6F97-4DC3-963A-583D3D54A632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2010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B9D94E7B-0198-4684-BCA7-D1F15AB8F901}" type="parTrans" cxnId="{39AF9F84-592C-4715-B816-2A454335FA6D}">
      <dgm:prSet/>
      <dgm:spPr/>
      <dgm:t>
        <a:bodyPr/>
        <a:lstStyle/>
        <a:p>
          <a:endParaRPr lang="en-US"/>
        </a:p>
      </dgm:t>
    </dgm:pt>
    <dgm:pt modelId="{40C46F67-A448-4DFF-9ACB-C354C5196E83}" type="sibTrans" cxnId="{39AF9F84-592C-4715-B816-2A454335FA6D}">
      <dgm:prSet/>
      <dgm:spPr/>
      <dgm:t>
        <a:bodyPr/>
        <a:lstStyle/>
        <a:p>
          <a:endParaRPr lang="en-US"/>
        </a:p>
      </dgm:t>
    </dgm:pt>
    <dgm:pt modelId="{0AE14328-0EE2-49D7-98C5-68FCA23BDFFA}">
      <dgm:prSet phldrT="[Text]" custT="1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Běží projekt HISPRA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EA9DC085-EAD3-474C-B8A0-5119234F5699}" type="parTrans" cxnId="{8A722DB8-690F-4486-8D68-C5FBE3FBBBBD}">
      <dgm:prSet/>
      <dgm:spPr/>
      <dgm:t>
        <a:bodyPr/>
        <a:lstStyle/>
        <a:p>
          <a:endParaRPr lang="en-US"/>
        </a:p>
      </dgm:t>
    </dgm:pt>
    <dgm:pt modelId="{5E40F6E7-1E16-499D-BD19-570269F4F62E}" type="sibTrans" cxnId="{8A722DB8-690F-4486-8D68-C5FBE3FBBBBD}">
      <dgm:prSet/>
      <dgm:spPr/>
      <dgm:t>
        <a:bodyPr/>
        <a:lstStyle/>
        <a:p>
          <a:endParaRPr lang="en-US"/>
        </a:p>
      </dgm:t>
    </dgm:pt>
    <dgm:pt modelId="{7FC2D584-30A6-449E-B7CA-341F5F62FAF5}">
      <dgm:prSet phldrT="[Text]" custT="1"/>
      <dgm:spPr>
        <a:xfrm rot="17700000">
          <a:off x="3526988" y="1339948"/>
          <a:ext cx="1022729" cy="492876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2011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5B8A5422-3BF7-4359-9198-DC33B9CC121C}" type="parTrans" cxnId="{283F8578-61AB-4F3A-B8D5-79928B6E421A}">
      <dgm:prSet/>
      <dgm:spPr/>
      <dgm:t>
        <a:bodyPr/>
        <a:lstStyle/>
        <a:p>
          <a:endParaRPr lang="en-US"/>
        </a:p>
      </dgm:t>
    </dgm:pt>
    <dgm:pt modelId="{9BCC6C0B-54DD-42A5-A6A4-57FEEA70C7B5}" type="sibTrans" cxnId="{283F8578-61AB-4F3A-B8D5-79928B6E421A}">
      <dgm:prSet/>
      <dgm:spPr/>
      <dgm:t>
        <a:bodyPr/>
        <a:lstStyle/>
        <a:p>
          <a:endParaRPr lang="en-US"/>
        </a:p>
      </dgm:t>
    </dgm:pt>
    <dgm:pt modelId="{65A643D8-FAD8-427F-B77E-324519DFF77F}">
      <dgm:prSet phldrT="[Text]" custT="1"/>
      <dgm:spPr>
        <a:xfrm rot="17700000">
          <a:off x="3616014" y="2802844"/>
          <a:ext cx="884708" cy="426573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Pilotní projekt E-knihy do každé knihovny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9B490BD3-91C5-4AD9-B795-4720D22F1C89}" type="parTrans" cxnId="{3603CE7F-B3FC-4746-835B-FEBA7784AF37}">
      <dgm:prSet/>
      <dgm:spPr/>
      <dgm:t>
        <a:bodyPr/>
        <a:lstStyle/>
        <a:p>
          <a:endParaRPr lang="en-US"/>
        </a:p>
      </dgm:t>
    </dgm:pt>
    <dgm:pt modelId="{A1CFAE85-B44C-4654-BCFF-0F4929233B2A}" type="sibTrans" cxnId="{3603CE7F-B3FC-4746-835B-FEBA7784AF37}">
      <dgm:prSet/>
      <dgm:spPr/>
      <dgm:t>
        <a:bodyPr/>
        <a:lstStyle/>
        <a:p>
          <a:endParaRPr lang="en-US"/>
        </a:p>
      </dgm:t>
    </dgm:pt>
    <dgm:pt modelId="{4270397F-DBF8-4AC4-AA3F-CA10089E7FBE}">
      <dgm:prSet phldrT="[Text]" custT="1"/>
      <dgm:spPr>
        <a:xfrm rot="17700000">
          <a:off x="4104961" y="2802844"/>
          <a:ext cx="884708" cy="426573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Zpřístupnění digitalizovaného fondu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75FF98B8-82E9-41E5-83D6-CFAB184BF2CA}" type="parTrans" cxnId="{9E4E564B-7449-488A-A98A-627F84C86B7B}">
      <dgm:prSet/>
      <dgm:spPr/>
      <dgm:t>
        <a:bodyPr/>
        <a:lstStyle/>
        <a:p>
          <a:endParaRPr lang="en-US"/>
        </a:p>
      </dgm:t>
    </dgm:pt>
    <dgm:pt modelId="{4C7CC020-5C91-4D36-A3D2-5B6892F678CD}" type="sibTrans" cxnId="{9E4E564B-7449-488A-A98A-627F84C86B7B}">
      <dgm:prSet/>
      <dgm:spPr/>
      <dgm:t>
        <a:bodyPr/>
        <a:lstStyle/>
        <a:p>
          <a:endParaRPr lang="en-US"/>
        </a:p>
      </dgm:t>
    </dgm:pt>
    <dgm:pt modelId="{1EAF32EF-2685-41DE-B527-A19EA257EFF2}">
      <dgm:prSet phldrT="[Text]" custT="1"/>
      <dgm:spPr>
        <a:xfrm rot="17700000">
          <a:off x="5389635" y="1339948"/>
          <a:ext cx="1022729" cy="492876"/>
        </a:xfrm>
      </dgm:spPr>
      <dgm:t>
        <a:bodyPr/>
        <a:lstStyle/>
        <a:p>
          <a:r>
            <a:rPr lang="cs-CZ" sz="900" b="0" dirty="0" smtClean="0">
              <a:latin typeface="Calibri"/>
              <a:ea typeface="+mn-ea"/>
              <a:cs typeface="+mn-cs"/>
            </a:rPr>
            <a:t>2012</a:t>
          </a:r>
          <a:endParaRPr lang="en-US" sz="900" b="0" dirty="0">
            <a:latin typeface="Calibri"/>
            <a:ea typeface="+mn-ea"/>
            <a:cs typeface="+mn-cs"/>
          </a:endParaRPr>
        </a:p>
      </dgm:t>
    </dgm:pt>
    <dgm:pt modelId="{180ECF10-61BF-4891-A06A-93E397C04263}" type="parTrans" cxnId="{270815E9-4A88-4DB4-9040-920BB982ABD8}">
      <dgm:prSet/>
      <dgm:spPr/>
      <dgm:t>
        <a:bodyPr/>
        <a:lstStyle/>
        <a:p>
          <a:endParaRPr lang="en-US"/>
        </a:p>
      </dgm:t>
    </dgm:pt>
    <dgm:pt modelId="{C8B63689-AE32-480F-B66B-8481F7137AF6}" type="sibTrans" cxnId="{270815E9-4A88-4DB4-9040-920BB982ABD8}">
      <dgm:prSet/>
      <dgm:spPr/>
      <dgm:t>
        <a:bodyPr/>
        <a:lstStyle/>
        <a:p>
          <a:endParaRPr lang="en-US"/>
        </a:p>
      </dgm:t>
    </dgm:pt>
    <dgm:pt modelId="{8A6DB3FE-C39B-447E-9F35-B0AA149632E9}">
      <dgm:prSet phldrT="[Text]" custT="1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sz="900" b="0" dirty="0" err="1" smtClean="0">
              <a:latin typeface="Calibri"/>
              <a:ea typeface="+mn-ea"/>
              <a:cs typeface="+mn-cs"/>
            </a:rPr>
            <a:t>Redesign</a:t>
          </a:r>
          <a:r>
            <a:rPr lang="cs-CZ" sz="900" b="0" dirty="0" smtClean="0">
              <a:latin typeface="Calibri"/>
              <a:ea typeface="+mn-ea"/>
              <a:cs typeface="+mn-cs"/>
            </a:rPr>
            <a:t> webu E-knihovna.cz</a:t>
          </a:r>
          <a:endParaRPr lang="en-US" sz="900" b="0" dirty="0">
            <a:latin typeface="Calibri"/>
            <a:ea typeface="+mn-ea"/>
            <a:cs typeface="+mn-cs"/>
          </a:endParaRPr>
        </a:p>
      </dgm:t>
    </dgm:pt>
    <dgm:pt modelId="{59337257-76BB-40A8-A3C4-453905802E16}" type="parTrans" cxnId="{DE067B6E-5705-40C5-95E8-34489ECF6FE3}">
      <dgm:prSet/>
      <dgm:spPr/>
      <dgm:t>
        <a:bodyPr/>
        <a:lstStyle/>
        <a:p>
          <a:endParaRPr lang="en-US"/>
        </a:p>
      </dgm:t>
    </dgm:pt>
    <dgm:pt modelId="{092AA806-E93B-48B2-8CC6-74C5945CE54C}" type="sibTrans" cxnId="{DE067B6E-5705-40C5-95E8-34489ECF6FE3}">
      <dgm:prSet/>
      <dgm:spPr/>
      <dgm:t>
        <a:bodyPr/>
        <a:lstStyle/>
        <a:p>
          <a:endParaRPr lang="en-US"/>
        </a:p>
      </dgm:t>
    </dgm:pt>
    <dgm:pt modelId="{C4843CC7-1E96-4B59-9DC6-ACB4F823B6CA}">
      <dgm:prSet phldrT="[Text]" custT="1"/>
      <dgm:spPr>
        <a:xfrm rot="17700000">
          <a:off x="6763335" y="1339948"/>
          <a:ext cx="1022729" cy="492876"/>
        </a:xfrm>
      </dgm:spPr>
      <dgm:t>
        <a:bodyPr/>
        <a:lstStyle/>
        <a:p>
          <a:r>
            <a:rPr lang="cs-CZ" sz="1200" b="1" dirty="0" smtClean="0">
              <a:latin typeface="Calibri"/>
              <a:ea typeface="+mn-ea"/>
              <a:cs typeface="+mn-cs"/>
            </a:rPr>
            <a:t>2013</a:t>
          </a:r>
          <a:endParaRPr lang="en-US" sz="1200" b="1" dirty="0">
            <a:latin typeface="Calibri"/>
            <a:ea typeface="+mn-ea"/>
            <a:cs typeface="+mn-cs"/>
          </a:endParaRPr>
        </a:p>
      </dgm:t>
    </dgm:pt>
    <dgm:pt modelId="{B45DE71B-8C61-4A29-BBB0-5AA953CF7542}" type="parTrans" cxnId="{A81889D7-B4F1-469E-A91B-D36894BED34C}">
      <dgm:prSet/>
      <dgm:spPr/>
      <dgm:t>
        <a:bodyPr/>
        <a:lstStyle/>
        <a:p>
          <a:endParaRPr lang="en-US"/>
        </a:p>
      </dgm:t>
    </dgm:pt>
    <dgm:pt modelId="{E03609D5-4748-4E3C-8F59-7CA6A6BDD666}" type="sibTrans" cxnId="{A81889D7-B4F1-469E-A91B-D36894BED34C}">
      <dgm:prSet/>
      <dgm:spPr/>
      <dgm:t>
        <a:bodyPr/>
        <a:lstStyle/>
        <a:p>
          <a:endParaRPr lang="en-US"/>
        </a:p>
      </dgm:t>
    </dgm:pt>
    <dgm:pt modelId="{EA1701F6-7B57-4B04-9E00-64FC8D153085}">
      <dgm:prSet phldrT="[Text]" custT="1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sz="1200" b="1" dirty="0" smtClean="0">
              <a:latin typeface="Calibri"/>
              <a:ea typeface="+mn-ea"/>
              <a:cs typeface="+mn-cs"/>
            </a:rPr>
            <a:t>Přes 300 e-knih volně ke stažení</a:t>
          </a:r>
          <a:endParaRPr lang="en-US" sz="1200" b="1" dirty="0">
            <a:latin typeface="Calibri"/>
            <a:ea typeface="+mn-ea"/>
            <a:cs typeface="+mn-cs"/>
          </a:endParaRPr>
        </a:p>
      </dgm:t>
    </dgm:pt>
    <dgm:pt modelId="{A6530B81-68FB-4CB6-934B-339EA4E796B5}" type="parTrans" cxnId="{AA493673-DAC7-4571-B247-A7E1C831035C}">
      <dgm:prSet/>
      <dgm:spPr/>
      <dgm:t>
        <a:bodyPr/>
        <a:lstStyle/>
        <a:p>
          <a:endParaRPr lang="en-US"/>
        </a:p>
      </dgm:t>
    </dgm:pt>
    <dgm:pt modelId="{7CDBA56F-B9FD-42B0-9B00-3DC230E39858}" type="sibTrans" cxnId="{AA493673-DAC7-4571-B247-A7E1C831035C}">
      <dgm:prSet/>
      <dgm:spPr/>
      <dgm:t>
        <a:bodyPr/>
        <a:lstStyle/>
        <a:p>
          <a:endParaRPr lang="en-US"/>
        </a:p>
      </dgm:t>
    </dgm:pt>
    <dgm:pt modelId="{93D5BE62-6301-490C-8612-1A4F7C59D944}">
      <dgm:prSet phldrT="[Text]" custT="1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Ocenění Knihovna roku – projekt Karel Čapek Online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A2DAE56B-9443-42AD-AFD3-A42EEA092E54}" type="parTrans" cxnId="{9BC03D69-95D5-4288-9D18-E09B68FBC2B7}">
      <dgm:prSet/>
      <dgm:spPr/>
      <dgm:t>
        <a:bodyPr/>
        <a:lstStyle/>
        <a:p>
          <a:endParaRPr lang="cs-CZ"/>
        </a:p>
      </dgm:t>
    </dgm:pt>
    <dgm:pt modelId="{CA483321-8EA1-4BFC-8105-BA7EBB47CCE7}" type="sibTrans" cxnId="{9BC03D69-95D5-4288-9D18-E09B68FBC2B7}">
      <dgm:prSet/>
      <dgm:spPr/>
      <dgm:t>
        <a:bodyPr/>
        <a:lstStyle/>
        <a:p>
          <a:endParaRPr lang="cs-CZ"/>
        </a:p>
      </dgm:t>
    </dgm:pt>
    <dgm:pt modelId="{CCF077D7-2791-412F-9EA6-29CA575C35A6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BUDOUCNOST!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82A1BE26-C9FE-471F-ABF8-8FEEBA60E746}" type="parTrans" cxnId="{D10BD900-B628-490D-979B-BD3ED8751DB0}">
      <dgm:prSet/>
      <dgm:spPr/>
      <dgm:t>
        <a:bodyPr/>
        <a:lstStyle/>
        <a:p>
          <a:endParaRPr lang="cs-CZ"/>
        </a:p>
      </dgm:t>
    </dgm:pt>
    <dgm:pt modelId="{ACE0C2E8-519F-42F9-AF6B-805F91513F4F}" type="sibTrans" cxnId="{D10BD900-B628-490D-979B-BD3ED8751DB0}">
      <dgm:prSet/>
      <dgm:spPr/>
      <dgm:t>
        <a:bodyPr/>
        <a:lstStyle/>
        <a:p>
          <a:endParaRPr lang="cs-CZ"/>
        </a:p>
      </dgm:t>
    </dgm:pt>
    <dgm:pt modelId="{D0991395-258C-4682-9C62-ECED50FEB7F7}">
      <dgm:prSet phldrT="[Text]" custT="1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Digitalizace </a:t>
          </a:r>
          <a:r>
            <a:rPr lang="cs-CZ" sz="1000" b="0" dirty="0" err="1" smtClean="0">
              <a:latin typeface="Calibri"/>
              <a:ea typeface="+mn-ea"/>
              <a:cs typeface="+mn-cs"/>
            </a:rPr>
            <a:t>pragensijí</a:t>
          </a:r>
          <a:r>
            <a:rPr lang="cs-CZ" sz="1000" b="0" dirty="0" smtClean="0">
              <a:latin typeface="Calibri"/>
              <a:ea typeface="+mn-ea"/>
              <a:cs typeface="+mn-cs"/>
            </a:rPr>
            <a:t> a teatrálií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F28F6025-629D-4E12-B78B-397D70F2D1DB}" type="parTrans" cxnId="{8FA623FE-EB57-4E01-A675-583490566DF3}">
      <dgm:prSet/>
      <dgm:spPr/>
      <dgm:t>
        <a:bodyPr/>
        <a:lstStyle/>
        <a:p>
          <a:endParaRPr lang="cs-CZ"/>
        </a:p>
      </dgm:t>
    </dgm:pt>
    <dgm:pt modelId="{1EF76677-4BD3-46A4-B891-F732876D5831}" type="sibTrans" cxnId="{8FA623FE-EB57-4E01-A675-583490566DF3}">
      <dgm:prSet/>
      <dgm:spPr/>
      <dgm:t>
        <a:bodyPr/>
        <a:lstStyle/>
        <a:p>
          <a:endParaRPr lang="cs-CZ"/>
        </a:p>
      </dgm:t>
    </dgm:pt>
    <dgm:pt modelId="{9A8444BD-C609-4D20-B3C5-32F5C3288A47}">
      <dgm:prSet phldrT="[Text]" custT="1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sz="900" b="0" dirty="0" smtClean="0">
              <a:latin typeface="Calibri"/>
              <a:ea typeface="+mn-ea"/>
              <a:cs typeface="+mn-cs"/>
            </a:rPr>
            <a:t>Agregace e-obsahu</a:t>
          </a:r>
          <a:endParaRPr lang="en-US" sz="900" b="0" dirty="0">
            <a:latin typeface="Calibri"/>
            <a:ea typeface="+mn-ea"/>
            <a:cs typeface="+mn-cs"/>
          </a:endParaRPr>
        </a:p>
      </dgm:t>
    </dgm:pt>
    <dgm:pt modelId="{356071E7-2A05-48EA-9560-BCBC93218861}" type="parTrans" cxnId="{B609B5B9-13D7-4BC6-BEAD-738732BF81B0}">
      <dgm:prSet/>
      <dgm:spPr/>
      <dgm:t>
        <a:bodyPr/>
        <a:lstStyle/>
        <a:p>
          <a:endParaRPr lang="cs-CZ"/>
        </a:p>
      </dgm:t>
    </dgm:pt>
    <dgm:pt modelId="{9A6BF122-965C-4E9F-BF4E-63AF7C7BDFAC}" type="sibTrans" cxnId="{B609B5B9-13D7-4BC6-BEAD-738732BF81B0}">
      <dgm:prSet/>
      <dgm:spPr/>
      <dgm:t>
        <a:bodyPr/>
        <a:lstStyle/>
        <a:p>
          <a:endParaRPr lang="cs-CZ"/>
        </a:p>
      </dgm:t>
    </dgm:pt>
    <dgm:pt modelId="{08F89887-61E8-447B-A7FB-14521BA379FE}">
      <dgm:prSet phldrT="[Text]" custT="1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sz="1200" b="1" dirty="0" smtClean="0">
              <a:latin typeface="Calibri"/>
              <a:ea typeface="+mn-ea"/>
              <a:cs typeface="+mn-cs"/>
            </a:rPr>
            <a:t>11 online tematických projektů</a:t>
          </a:r>
          <a:endParaRPr lang="en-US" sz="1200" b="1" dirty="0">
            <a:latin typeface="Calibri"/>
            <a:ea typeface="+mn-ea"/>
            <a:cs typeface="+mn-cs"/>
          </a:endParaRPr>
        </a:p>
      </dgm:t>
    </dgm:pt>
    <dgm:pt modelId="{40776043-9FB9-4D07-B6A5-8E6D4D6095B6}" type="parTrans" cxnId="{C5CB5023-C698-41B6-9CEF-4CD40FBDF57C}">
      <dgm:prSet/>
      <dgm:spPr/>
      <dgm:t>
        <a:bodyPr/>
        <a:lstStyle/>
        <a:p>
          <a:endParaRPr lang="cs-CZ"/>
        </a:p>
      </dgm:t>
    </dgm:pt>
    <dgm:pt modelId="{B1ACB0C3-0E49-4FD2-B704-62B4F9C6AD7D}" type="sibTrans" cxnId="{C5CB5023-C698-41B6-9CEF-4CD40FBDF57C}">
      <dgm:prSet/>
      <dgm:spPr/>
      <dgm:t>
        <a:bodyPr/>
        <a:lstStyle/>
        <a:p>
          <a:endParaRPr lang="cs-CZ"/>
        </a:p>
      </dgm:t>
    </dgm:pt>
    <dgm:pt modelId="{352E8D9F-B928-466D-8F4F-84C4F53A7D9D}">
      <dgm:prSet phldrT="[Text]" custT="1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sz="900" b="0" dirty="0" smtClean="0">
              <a:latin typeface="Calibri"/>
              <a:ea typeface="+mn-ea"/>
              <a:cs typeface="+mn-cs"/>
            </a:rPr>
            <a:t>Vančura online</a:t>
          </a:r>
          <a:endParaRPr lang="en-US" sz="900" b="0" dirty="0">
            <a:latin typeface="Calibri"/>
            <a:ea typeface="+mn-ea"/>
            <a:cs typeface="+mn-cs"/>
          </a:endParaRPr>
        </a:p>
      </dgm:t>
    </dgm:pt>
    <dgm:pt modelId="{5F65D015-52A8-44D6-86F0-FB33525AD286}" type="parTrans" cxnId="{565CBC47-1B89-4227-9A71-6EAC6D812765}">
      <dgm:prSet/>
      <dgm:spPr/>
      <dgm:t>
        <a:bodyPr/>
        <a:lstStyle/>
        <a:p>
          <a:endParaRPr lang="cs-CZ"/>
        </a:p>
      </dgm:t>
    </dgm:pt>
    <dgm:pt modelId="{78A07537-37D8-4A21-984A-A63283301B9A}" type="sibTrans" cxnId="{565CBC47-1B89-4227-9A71-6EAC6D812765}">
      <dgm:prSet/>
      <dgm:spPr/>
      <dgm:t>
        <a:bodyPr/>
        <a:lstStyle/>
        <a:p>
          <a:endParaRPr lang="cs-CZ"/>
        </a:p>
      </dgm:t>
    </dgm:pt>
    <dgm:pt modelId="{7609EC57-15AE-49DF-A6DC-EA51EB789AA6}">
      <dgm:prSet phldrT="[Text]" custT="1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sz="900" b="0" dirty="0" smtClean="0">
              <a:latin typeface="Calibri"/>
              <a:ea typeface="+mn-ea"/>
              <a:cs typeface="+mn-cs"/>
            </a:rPr>
            <a:t>Publikování současných autorů</a:t>
          </a:r>
          <a:endParaRPr lang="en-US" sz="900" b="0" dirty="0">
            <a:latin typeface="Calibri"/>
            <a:ea typeface="+mn-ea"/>
            <a:cs typeface="+mn-cs"/>
          </a:endParaRPr>
        </a:p>
      </dgm:t>
    </dgm:pt>
    <dgm:pt modelId="{B63529EF-FE1B-4685-BF38-2B0166357C33}" type="parTrans" cxnId="{72CB21B9-CA6B-424D-A7C6-D3DB19772D84}">
      <dgm:prSet/>
      <dgm:spPr/>
      <dgm:t>
        <a:bodyPr/>
        <a:lstStyle/>
        <a:p>
          <a:endParaRPr lang="cs-CZ"/>
        </a:p>
      </dgm:t>
    </dgm:pt>
    <dgm:pt modelId="{ED63F2F3-722B-4D53-9BDA-E43AB0D23AB1}" type="sibTrans" cxnId="{72CB21B9-CA6B-424D-A7C6-D3DB19772D84}">
      <dgm:prSet/>
      <dgm:spPr/>
      <dgm:t>
        <a:bodyPr/>
        <a:lstStyle/>
        <a:p>
          <a:endParaRPr lang="cs-CZ"/>
        </a:p>
      </dgm:t>
    </dgm:pt>
    <dgm:pt modelId="{B42528ED-5EDD-46E4-AD9F-CF88E8CAF228}">
      <dgm:prSet phldrT="[Text]" custT="1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sz="900" b="0" dirty="0" smtClean="0">
              <a:latin typeface="Calibri"/>
              <a:ea typeface="+mn-ea"/>
              <a:cs typeface="+mn-cs"/>
            </a:rPr>
            <a:t>Akvizice e-knih</a:t>
          </a:r>
          <a:endParaRPr lang="en-US" sz="900" b="0" dirty="0">
            <a:latin typeface="Calibri"/>
            <a:ea typeface="+mn-ea"/>
            <a:cs typeface="+mn-cs"/>
          </a:endParaRPr>
        </a:p>
      </dgm:t>
    </dgm:pt>
    <dgm:pt modelId="{A6A4FEC5-9778-449A-A970-E2CF95D85FF1}" type="parTrans" cxnId="{8EA80ECD-65F6-4B00-8062-82A593A7FBA6}">
      <dgm:prSet/>
      <dgm:spPr/>
      <dgm:t>
        <a:bodyPr/>
        <a:lstStyle/>
        <a:p>
          <a:endParaRPr lang="cs-CZ"/>
        </a:p>
      </dgm:t>
    </dgm:pt>
    <dgm:pt modelId="{41840249-AB60-45DF-8A4B-64305B97C352}" type="sibTrans" cxnId="{8EA80ECD-65F6-4B00-8062-82A593A7FBA6}">
      <dgm:prSet/>
      <dgm:spPr/>
      <dgm:t>
        <a:bodyPr/>
        <a:lstStyle/>
        <a:p>
          <a:endParaRPr lang="cs-CZ"/>
        </a:p>
      </dgm:t>
    </dgm:pt>
    <dgm:pt modelId="{F0F3EDBB-C61A-48A3-B35E-3ED2C2A7A141}">
      <dgm:prSet phldrT="[Text]" custT="1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sz="900" b="0" dirty="0" smtClean="0">
              <a:latin typeface="Calibri"/>
              <a:ea typeface="+mn-ea"/>
              <a:cs typeface="+mn-cs"/>
            </a:rPr>
            <a:t>...</a:t>
          </a:r>
          <a:endParaRPr lang="en-US" sz="900" b="0" dirty="0">
            <a:latin typeface="Calibri"/>
            <a:ea typeface="+mn-ea"/>
            <a:cs typeface="+mn-cs"/>
          </a:endParaRPr>
        </a:p>
      </dgm:t>
    </dgm:pt>
    <dgm:pt modelId="{7F0B854E-52E5-460F-9CFC-99296A24E875}" type="parTrans" cxnId="{B64ED22F-92EB-4AAE-B800-4822A8C13F66}">
      <dgm:prSet/>
      <dgm:spPr/>
      <dgm:t>
        <a:bodyPr/>
        <a:lstStyle/>
        <a:p>
          <a:endParaRPr lang="cs-CZ"/>
        </a:p>
      </dgm:t>
    </dgm:pt>
    <dgm:pt modelId="{B08C64BD-B50C-424E-803C-44448F1CBCC5}" type="sibTrans" cxnId="{B64ED22F-92EB-4AAE-B800-4822A8C13F66}">
      <dgm:prSet/>
      <dgm:spPr/>
      <dgm:t>
        <a:bodyPr/>
        <a:lstStyle/>
        <a:p>
          <a:endParaRPr lang="cs-CZ"/>
        </a:p>
      </dgm:t>
    </dgm:pt>
    <dgm:pt modelId="{99AF298E-22BA-4D67-B12E-11386A19EAFD}">
      <dgm:prSet phldrT="[Text]" custT="1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sz="1200" b="1" dirty="0" smtClean="0">
              <a:latin typeface="Calibri"/>
              <a:ea typeface="+mn-ea"/>
              <a:cs typeface="+mn-cs"/>
            </a:rPr>
            <a:t>Přes 800 000 stažení ročně</a:t>
          </a:r>
          <a:endParaRPr lang="en-US" sz="1200" b="1" dirty="0">
            <a:latin typeface="Calibri"/>
            <a:ea typeface="+mn-ea"/>
            <a:cs typeface="+mn-cs"/>
          </a:endParaRPr>
        </a:p>
      </dgm:t>
    </dgm:pt>
    <dgm:pt modelId="{375DCA5E-2B01-47A2-A65F-8D52FE6A7FB5}" type="parTrans" cxnId="{6360F906-EF9B-43E1-B012-5F988DE3E120}">
      <dgm:prSet/>
      <dgm:spPr/>
      <dgm:t>
        <a:bodyPr/>
        <a:lstStyle/>
        <a:p>
          <a:endParaRPr lang="cs-CZ"/>
        </a:p>
      </dgm:t>
    </dgm:pt>
    <dgm:pt modelId="{B64680A2-A826-4128-8FC7-38893D230F7C}" type="sibTrans" cxnId="{6360F906-EF9B-43E1-B012-5F988DE3E120}">
      <dgm:prSet/>
      <dgm:spPr/>
      <dgm:t>
        <a:bodyPr/>
        <a:lstStyle/>
        <a:p>
          <a:endParaRPr lang="cs-CZ"/>
        </a:p>
      </dgm:t>
    </dgm:pt>
    <dgm:pt modelId="{BFCD7A64-8369-4113-A46C-0A655178D7B4}">
      <dgm:prSet phldrT="[Text]" custT="1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sz="1200" b="1" dirty="0" smtClean="0">
              <a:latin typeface="Calibri"/>
              <a:ea typeface="+mn-ea"/>
              <a:cs typeface="+mn-cs"/>
            </a:rPr>
            <a:t>11 online databází</a:t>
          </a:r>
          <a:endParaRPr lang="en-US" sz="1200" b="1" dirty="0">
            <a:latin typeface="Calibri"/>
            <a:ea typeface="+mn-ea"/>
            <a:cs typeface="+mn-cs"/>
          </a:endParaRPr>
        </a:p>
      </dgm:t>
    </dgm:pt>
    <dgm:pt modelId="{4B567F9B-683D-42C2-A1F9-B8DABDA424A4}" type="parTrans" cxnId="{BC43CB7D-8348-494C-A9AC-19E736D4E745}">
      <dgm:prSet/>
      <dgm:spPr/>
      <dgm:t>
        <a:bodyPr/>
        <a:lstStyle/>
        <a:p>
          <a:endParaRPr lang="cs-CZ"/>
        </a:p>
      </dgm:t>
    </dgm:pt>
    <dgm:pt modelId="{242F9EA0-4EE3-4FEF-9CE7-F99B9738B5B7}" type="sibTrans" cxnId="{BC43CB7D-8348-494C-A9AC-19E736D4E745}">
      <dgm:prSet/>
      <dgm:spPr/>
      <dgm:t>
        <a:bodyPr/>
        <a:lstStyle/>
        <a:p>
          <a:endParaRPr lang="cs-CZ"/>
        </a:p>
      </dgm:t>
    </dgm:pt>
    <dgm:pt modelId="{DCC41E60-172A-40C0-8DE5-321B70FFD9BF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Publikování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FF67F247-BB95-4095-BDA8-2B1AA876A586}" type="parTrans" cxnId="{5026FCB4-D41D-49FA-A349-33CE844EC1D6}">
      <dgm:prSet/>
      <dgm:spPr/>
      <dgm:t>
        <a:bodyPr/>
        <a:lstStyle/>
        <a:p>
          <a:endParaRPr lang="cs-CZ"/>
        </a:p>
      </dgm:t>
    </dgm:pt>
    <dgm:pt modelId="{B653F913-77AA-4338-8C51-FDA88FBA5E8A}" type="sibTrans" cxnId="{5026FCB4-D41D-49FA-A349-33CE844EC1D6}">
      <dgm:prSet/>
      <dgm:spPr/>
      <dgm:t>
        <a:bodyPr/>
        <a:lstStyle/>
        <a:p>
          <a:endParaRPr lang="cs-CZ"/>
        </a:p>
      </dgm:t>
    </dgm:pt>
    <dgm:pt modelId="{74D53CEB-EE7A-48F3-A504-221F503582F1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Agregace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BB5A1D88-5185-4930-9CFE-9AC86D326699}" type="parTrans" cxnId="{D57CA41B-5F69-4B81-8505-A5CE75BAF2F7}">
      <dgm:prSet/>
      <dgm:spPr/>
      <dgm:t>
        <a:bodyPr/>
        <a:lstStyle/>
        <a:p>
          <a:endParaRPr lang="cs-CZ"/>
        </a:p>
      </dgm:t>
    </dgm:pt>
    <dgm:pt modelId="{034338E7-E700-4AA6-9F9B-8D69A762F527}" type="sibTrans" cxnId="{D57CA41B-5F69-4B81-8505-A5CE75BAF2F7}">
      <dgm:prSet/>
      <dgm:spPr/>
      <dgm:t>
        <a:bodyPr/>
        <a:lstStyle/>
        <a:p>
          <a:endParaRPr lang="cs-CZ"/>
        </a:p>
      </dgm:t>
    </dgm:pt>
    <dgm:pt modelId="{95B58EF5-7B81-4107-AE53-E600EC49BADF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Akvizice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D91B3AC4-4D62-43AE-8A0B-16C325B4CE57}" type="parTrans" cxnId="{A80979D1-6170-4B43-9FBC-4D2072ACFC88}">
      <dgm:prSet/>
      <dgm:spPr/>
      <dgm:t>
        <a:bodyPr/>
        <a:lstStyle/>
        <a:p>
          <a:endParaRPr lang="cs-CZ"/>
        </a:p>
      </dgm:t>
    </dgm:pt>
    <dgm:pt modelId="{41DC4C5D-EFF5-4FE8-95DF-B3D84BA87954}" type="sibTrans" cxnId="{A80979D1-6170-4B43-9FBC-4D2072ACFC88}">
      <dgm:prSet/>
      <dgm:spPr/>
      <dgm:t>
        <a:bodyPr/>
        <a:lstStyle/>
        <a:p>
          <a:endParaRPr lang="cs-CZ"/>
        </a:p>
      </dgm:t>
    </dgm:pt>
    <dgm:pt modelId="{C09110F4-B80A-4BC1-92B1-F123D2B5943B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Spolupráce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3A8EB565-9EDB-451A-B39D-C10F369481CD}" type="parTrans" cxnId="{5C691007-95B4-4CD6-B8CE-82010828D9B9}">
      <dgm:prSet/>
      <dgm:spPr/>
      <dgm:t>
        <a:bodyPr/>
        <a:lstStyle/>
        <a:p>
          <a:endParaRPr lang="cs-CZ"/>
        </a:p>
      </dgm:t>
    </dgm:pt>
    <dgm:pt modelId="{2D330410-EED3-4A8C-957E-40953DC852C9}" type="sibTrans" cxnId="{5C691007-95B4-4CD6-B8CE-82010828D9B9}">
      <dgm:prSet/>
      <dgm:spPr/>
      <dgm:t>
        <a:bodyPr/>
        <a:lstStyle/>
        <a:p>
          <a:endParaRPr lang="cs-CZ"/>
        </a:p>
      </dgm:t>
    </dgm:pt>
    <dgm:pt modelId="{3D89DFE4-ABC8-4B3A-95AB-9F971D6F38A4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dirty="0" smtClean="0">
              <a:latin typeface="Calibri"/>
              <a:ea typeface="+mn-ea"/>
              <a:cs typeface="+mn-cs"/>
            </a:rPr>
            <a:t>Růst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18B66FD2-40CB-4575-8622-269A8A6BF21C}" type="parTrans" cxnId="{B4DBA7EF-6D93-43F9-AAA1-7AFC199D5B57}">
      <dgm:prSet/>
      <dgm:spPr/>
      <dgm:t>
        <a:bodyPr/>
        <a:lstStyle/>
        <a:p>
          <a:endParaRPr lang="cs-CZ"/>
        </a:p>
      </dgm:t>
    </dgm:pt>
    <dgm:pt modelId="{AFC41B2D-7EC8-45BA-86BB-46E1CB532464}" type="sibTrans" cxnId="{B4DBA7EF-6D93-43F9-AAA1-7AFC199D5B57}">
      <dgm:prSet/>
      <dgm:spPr/>
      <dgm:t>
        <a:bodyPr/>
        <a:lstStyle/>
        <a:p>
          <a:endParaRPr lang="cs-CZ"/>
        </a:p>
      </dgm:t>
    </dgm:pt>
    <dgm:pt modelId="{30E65DFB-60BB-4132-B6A9-50CA2E7A50E3}">
      <dgm:prSet phldrT="[Text]" custT="1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sz="1200" b="1" dirty="0" smtClean="0">
              <a:latin typeface="Calibri"/>
              <a:ea typeface="+mn-ea"/>
              <a:cs typeface="+mn-cs"/>
            </a:rPr>
            <a:t>Cizojazyčné e-knihy</a:t>
          </a:r>
          <a:endParaRPr lang="en-US" sz="1200" b="1" dirty="0">
            <a:latin typeface="Calibri"/>
            <a:ea typeface="+mn-ea"/>
            <a:cs typeface="+mn-cs"/>
          </a:endParaRPr>
        </a:p>
      </dgm:t>
    </dgm:pt>
    <dgm:pt modelId="{431CFF98-428B-41D0-82DC-129A6D6A13A4}" type="parTrans" cxnId="{FB763D7D-0F7C-4833-A266-6AB5FF23285B}">
      <dgm:prSet/>
      <dgm:spPr/>
      <dgm:t>
        <a:bodyPr/>
        <a:lstStyle/>
        <a:p>
          <a:endParaRPr lang="cs-CZ"/>
        </a:p>
      </dgm:t>
    </dgm:pt>
    <dgm:pt modelId="{2D8FDC69-B2D5-49C2-B708-3D64939EC911}" type="sibTrans" cxnId="{FB763D7D-0F7C-4833-A266-6AB5FF23285B}">
      <dgm:prSet/>
      <dgm:spPr/>
      <dgm:t>
        <a:bodyPr/>
        <a:lstStyle/>
        <a:p>
          <a:endParaRPr lang="cs-CZ"/>
        </a:p>
      </dgm:t>
    </dgm:pt>
    <dgm:pt modelId="{0C04DEF6-EAB7-46DC-B777-D9EE12C393E0}">
      <dgm:prSet phldrT="[Text]" custT="1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sz="1200" b="1" dirty="0" smtClean="0">
              <a:latin typeface="Calibri"/>
              <a:ea typeface="+mn-ea"/>
              <a:cs typeface="+mn-cs"/>
            </a:rPr>
            <a:t>...</a:t>
          </a:r>
          <a:endParaRPr lang="en-US" sz="1200" b="1" dirty="0">
            <a:latin typeface="Calibri"/>
            <a:ea typeface="+mn-ea"/>
            <a:cs typeface="+mn-cs"/>
          </a:endParaRPr>
        </a:p>
      </dgm:t>
    </dgm:pt>
    <dgm:pt modelId="{124599BF-9141-4763-B121-FFFC0FB61827}" type="parTrans" cxnId="{851DA668-7AB1-45E4-B8C5-1E18E4246466}">
      <dgm:prSet/>
      <dgm:spPr/>
      <dgm:t>
        <a:bodyPr/>
        <a:lstStyle/>
        <a:p>
          <a:endParaRPr lang="cs-CZ"/>
        </a:p>
      </dgm:t>
    </dgm:pt>
    <dgm:pt modelId="{06B9292F-3678-491C-9572-AAE1A8CB0AC6}" type="sibTrans" cxnId="{851DA668-7AB1-45E4-B8C5-1E18E4246466}">
      <dgm:prSet/>
      <dgm:spPr/>
      <dgm:t>
        <a:bodyPr/>
        <a:lstStyle/>
        <a:p>
          <a:endParaRPr lang="cs-CZ"/>
        </a:p>
      </dgm:t>
    </dgm:pt>
    <dgm:pt modelId="{25D57B52-0153-46E5-8100-F86C119EA4C2}" type="pres">
      <dgm:prSet presAssocID="{E4EAE2BA-E6E9-47BE-90DA-7CC8F54379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F03985E-2144-459C-AE31-80D138E22546}" type="pres">
      <dgm:prSet presAssocID="{E4EAE2BA-E6E9-47BE-90DA-7CC8F543793A}" presName="arrow" presStyleLbl="bgShp" presStyleIdx="0" presStyleCnt="1"/>
      <dgm:spPr/>
    </dgm:pt>
    <dgm:pt modelId="{21298EDD-9674-4FA1-9E17-24FAC05405C2}" type="pres">
      <dgm:prSet presAssocID="{E4EAE2BA-E6E9-47BE-90DA-7CC8F543793A}" presName="points" presStyleCnt="0"/>
      <dgm:spPr/>
    </dgm:pt>
    <dgm:pt modelId="{D8D2F4CE-637D-4B70-8D32-4F2735BE754E}" type="pres">
      <dgm:prSet presAssocID="{28E50F4E-A211-4387-B97C-8204D2D63C7E}" presName="compositeA" presStyleCnt="0"/>
      <dgm:spPr/>
    </dgm:pt>
    <dgm:pt modelId="{7E900079-6142-4C06-BA00-5072ED1385FF}" type="pres">
      <dgm:prSet presAssocID="{28E50F4E-A211-4387-B97C-8204D2D63C7E}" presName="textA" presStyleLbl="revTx" presStyleIdx="0" presStyleCnt="6" custScaleX="231828" custScaleY="9894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2EF7A8-FC4F-4F85-B4BC-1F10B62E903C}" type="pres">
      <dgm:prSet presAssocID="{28E50F4E-A211-4387-B97C-8204D2D63C7E}" presName="circleA" presStyleLbl="node1" presStyleIdx="0" presStyleCnt="6"/>
      <dgm:spPr/>
    </dgm:pt>
    <dgm:pt modelId="{321F528D-8118-4CF0-9DCF-81527019707B}" type="pres">
      <dgm:prSet presAssocID="{28E50F4E-A211-4387-B97C-8204D2D63C7E}" presName="spaceA" presStyleCnt="0"/>
      <dgm:spPr/>
    </dgm:pt>
    <dgm:pt modelId="{19DB5420-205F-4727-B4FA-4CBE7DD9CC65}" type="pres">
      <dgm:prSet presAssocID="{7E88C0FE-9E9F-45D8-9EB3-4AB6E6B956AA}" presName="space" presStyleCnt="0"/>
      <dgm:spPr/>
    </dgm:pt>
    <dgm:pt modelId="{F06E316D-6300-4367-B335-11CB71DDBCDC}" type="pres">
      <dgm:prSet presAssocID="{5A22019F-6F97-4DC3-963A-583D3D54A632}" presName="compositeB" presStyleCnt="0"/>
      <dgm:spPr/>
    </dgm:pt>
    <dgm:pt modelId="{9F443566-C304-433C-8B2B-FB9EA6016102}" type="pres">
      <dgm:prSet presAssocID="{5A22019F-6F97-4DC3-963A-583D3D54A632}" presName="textB" presStyleLbl="revTx" presStyleIdx="1" presStyleCnt="6" custScaleX="1260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6B285B-A37E-465A-9E16-58BC86A8A00E}" type="pres">
      <dgm:prSet presAssocID="{5A22019F-6F97-4DC3-963A-583D3D54A632}" presName="circleB" presStyleLbl="node1" presStyleIdx="1" presStyleCnt="6"/>
      <dgm:spPr/>
    </dgm:pt>
    <dgm:pt modelId="{C8D9D2BA-07D8-4842-AF1B-5535374A9122}" type="pres">
      <dgm:prSet presAssocID="{5A22019F-6F97-4DC3-963A-583D3D54A632}" presName="spaceB" presStyleCnt="0"/>
      <dgm:spPr/>
    </dgm:pt>
    <dgm:pt modelId="{1EF3D4A8-9D3B-4F8B-949D-8DF2AE5CAF87}" type="pres">
      <dgm:prSet presAssocID="{40C46F67-A448-4DFF-9ACB-C354C5196E83}" presName="space" presStyleCnt="0"/>
      <dgm:spPr/>
    </dgm:pt>
    <dgm:pt modelId="{E9CF4F97-8317-4839-BA0E-56477AC631FE}" type="pres">
      <dgm:prSet presAssocID="{7FC2D584-30A6-449E-B7CA-341F5F62FAF5}" presName="compositeA" presStyleCnt="0"/>
      <dgm:spPr/>
    </dgm:pt>
    <dgm:pt modelId="{C1C330DA-D59B-475F-8BC0-3E609F93A765}" type="pres">
      <dgm:prSet presAssocID="{7FC2D584-30A6-449E-B7CA-341F5F62FAF5}" presName="textA" presStyleLbl="revTx" presStyleIdx="2" presStyleCnt="6" custScaleX="14375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5BE3CA-8424-41B1-9754-C26C3642ECAB}" type="pres">
      <dgm:prSet presAssocID="{7FC2D584-30A6-449E-B7CA-341F5F62FAF5}" presName="circleA" presStyleLbl="node1" presStyleIdx="2" presStyleCnt="6"/>
      <dgm:spPr/>
    </dgm:pt>
    <dgm:pt modelId="{A27FA56B-1E46-4F2C-951C-B977BC458F34}" type="pres">
      <dgm:prSet presAssocID="{7FC2D584-30A6-449E-B7CA-341F5F62FAF5}" presName="spaceA" presStyleCnt="0"/>
      <dgm:spPr/>
    </dgm:pt>
    <dgm:pt modelId="{89C2FF2D-74C6-4E84-80C2-A22FE138472D}" type="pres">
      <dgm:prSet presAssocID="{9BCC6C0B-54DD-42A5-A6A4-57FEEA70C7B5}" presName="space" presStyleCnt="0"/>
      <dgm:spPr/>
    </dgm:pt>
    <dgm:pt modelId="{323EE1A0-7C22-4391-9BBF-F384DEEA36CC}" type="pres">
      <dgm:prSet presAssocID="{1EAF32EF-2685-41DE-B527-A19EA257EFF2}" presName="compositeB" presStyleCnt="0"/>
      <dgm:spPr/>
    </dgm:pt>
    <dgm:pt modelId="{13ACD1F7-6C2D-4DA8-B43E-010C3EB0427F}" type="pres">
      <dgm:prSet presAssocID="{1EAF32EF-2685-41DE-B527-A19EA257EFF2}" presName="textB" presStyleLbl="revTx" presStyleIdx="3" presStyleCnt="6" custScaleX="14010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54157D-155F-4713-95B3-1C4D351B1AE7}" type="pres">
      <dgm:prSet presAssocID="{1EAF32EF-2685-41DE-B527-A19EA257EFF2}" presName="circleB" presStyleLbl="node1" presStyleIdx="3" presStyleCnt="6"/>
      <dgm:spPr/>
    </dgm:pt>
    <dgm:pt modelId="{2AB7D41A-B8FB-4D36-8532-8AA109D19DE0}" type="pres">
      <dgm:prSet presAssocID="{1EAF32EF-2685-41DE-B527-A19EA257EFF2}" presName="spaceB" presStyleCnt="0"/>
      <dgm:spPr/>
    </dgm:pt>
    <dgm:pt modelId="{19CA7D41-D299-4B26-A8E9-83FCC51C1BC1}" type="pres">
      <dgm:prSet presAssocID="{C8B63689-AE32-480F-B66B-8481F7137AF6}" presName="space" presStyleCnt="0"/>
      <dgm:spPr/>
    </dgm:pt>
    <dgm:pt modelId="{94F33ED4-72A7-4F90-8797-5FD34D2EA03D}" type="pres">
      <dgm:prSet presAssocID="{C4843CC7-1E96-4B59-9DC6-ACB4F823B6CA}" presName="compositeA" presStyleCnt="0"/>
      <dgm:spPr/>
    </dgm:pt>
    <dgm:pt modelId="{5215D93F-3ADC-423D-B178-DCBD36565F7E}" type="pres">
      <dgm:prSet presAssocID="{C4843CC7-1E96-4B59-9DC6-ACB4F823B6CA}" presName="textA" presStyleLbl="revTx" presStyleIdx="4" presStyleCnt="6" custScaleX="39814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46F6D5-B2D1-4E0A-9320-E1279C75C33A}" type="pres">
      <dgm:prSet presAssocID="{C4843CC7-1E96-4B59-9DC6-ACB4F823B6CA}" presName="circleA" presStyleLbl="node1" presStyleIdx="4" presStyleCnt="6"/>
      <dgm:spPr/>
    </dgm:pt>
    <dgm:pt modelId="{04DA4C37-E613-4CC3-BAF0-E7785BC1009F}" type="pres">
      <dgm:prSet presAssocID="{C4843CC7-1E96-4B59-9DC6-ACB4F823B6CA}" presName="spaceA" presStyleCnt="0"/>
      <dgm:spPr/>
    </dgm:pt>
    <dgm:pt modelId="{821A0028-5CE8-45D4-B976-28C956B0C1F5}" type="pres">
      <dgm:prSet presAssocID="{E03609D5-4748-4E3C-8F59-7CA6A6BDD666}" presName="space" presStyleCnt="0"/>
      <dgm:spPr/>
    </dgm:pt>
    <dgm:pt modelId="{6FE5074B-07FB-4BCC-8255-ABC2F00DDB33}" type="pres">
      <dgm:prSet presAssocID="{CCF077D7-2791-412F-9EA6-29CA575C35A6}" presName="compositeB" presStyleCnt="0"/>
      <dgm:spPr/>
    </dgm:pt>
    <dgm:pt modelId="{8E79EDA0-D990-4356-A5BA-7A806B16478F}" type="pres">
      <dgm:prSet presAssocID="{CCF077D7-2791-412F-9EA6-29CA575C35A6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4B5CF2-F894-462B-8E06-F6ED70B65F4E}" type="pres">
      <dgm:prSet presAssocID="{CCF077D7-2791-412F-9EA6-29CA575C35A6}" presName="circleB" presStyleLbl="node1" presStyleIdx="5" presStyleCnt="6"/>
      <dgm:spPr/>
    </dgm:pt>
    <dgm:pt modelId="{052C385B-7C30-4263-9005-0D1916F47784}" type="pres">
      <dgm:prSet presAssocID="{CCF077D7-2791-412F-9EA6-29CA575C35A6}" presName="spaceB" presStyleCnt="0"/>
      <dgm:spPr/>
    </dgm:pt>
  </dgm:ptLst>
  <dgm:cxnLst>
    <dgm:cxn modelId="{D85AFA92-E820-4090-B38E-26E030F29D56}" type="presOf" srcId="{3D89DFE4-ABC8-4B3A-95AB-9F971D6F38A4}" destId="{8E79EDA0-D990-4356-A5BA-7A806B16478F}" srcOrd="0" destOrd="5" presId="urn:microsoft.com/office/officeart/2005/8/layout/hProcess11"/>
    <dgm:cxn modelId="{A3C3E3E8-3E4E-4908-B1DF-083FD3EE0BAB}" type="presOf" srcId="{EA1701F6-7B57-4B04-9E00-64FC8D153085}" destId="{5215D93F-3ADC-423D-B178-DCBD36565F7E}" srcOrd="0" destOrd="1" presId="urn:microsoft.com/office/officeart/2005/8/layout/hProcess11"/>
    <dgm:cxn modelId="{14607EBC-DE83-46B2-9CDF-BC276B38C9D4}" type="presOf" srcId="{7609EC57-15AE-49DF-A6DC-EA51EB789AA6}" destId="{13ACD1F7-6C2D-4DA8-B43E-010C3EB0427F}" srcOrd="0" destOrd="4" presId="urn:microsoft.com/office/officeart/2005/8/layout/hProcess11"/>
    <dgm:cxn modelId="{39AF9F84-592C-4715-B816-2A454335FA6D}" srcId="{E4EAE2BA-E6E9-47BE-90DA-7CC8F543793A}" destId="{5A22019F-6F97-4DC3-963A-583D3D54A632}" srcOrd="1" destOrd="0" parTransId="{B9D94E7B-0198-4684-BCA7-D1F15AB8F901}" sibTransId="{40C46F67-A448-4DFF-9ACB-C354C5196E83}"/>
    <dgm:cxn modelId="{8CD48AFE-EC4E-4855-AC16-51F6B18F848B}" type="presOf" srcId="{30E65DFB-60BB-4132-B6A9-50CA2E7A50E3}" destId="{5215D93F-3ADC-423D-B178-DCBD36565F7E}" srcOrd="0" destOrd="5" presId="urn:microsoft.com/office/officeart/2005/8/layout/hProcess11"/>
    <dgm:cxn modelId="{6360F906-EF9B-43E1-B012-5F988DE3E120}" srcId="{C4843CC7-1E96-4B59-9DC6-ACB4F823B6CA}" destId="{99AF298E-22BA-4D67-B12E-11386A19EAFD}" srcOrd="2" destOrd="0" parTransId="{375DCA5E-2B01-47A2-A65F-8D52FE6A7FB5}" sibTransId="{B64680A2-A826-4128-8FC7-38893D230F7C}"/>
    <dgm:cxn modelId="{1169E0EE-66B0-41CA-99B8-7C7C37F2DC81}" type="presOf" srcId="{93D5BE62-6301-490C-8612-1A4F7C59D944}" destId="{7E900079-6142-4C06-BA00-5072ED1385FF}" srcOrd="0" destOrd="2" presId="urn:microsoft.com/office/officeart/2005/8/layout/hProcess11"/>
    <dgm:cxn modelId="{5C691007-95B4-4CD6-B8CE-82010828D9B9}" srcId="{CCF077D7-2791-412F-9EA6-29CA575C35A6}" destId="{C09110F4-B80A-4BC1-92B1-F123D2B5943B}" srcOrd="3" destOrd="0" parTransId="{3A8EB565-9EDB-451A-B39D-C10F369481CD}" sibTransId="{2D330410-EED3-4A8C-957E-40953DC852C9}"/>
    <dgm:cxn modelId="{72CB21B9-CA6B-424D-A7C6-D3DB19772D84}" srcId="{1EAF32EF-2685-41DE-B527-A19EA257EFF2}" destId="{7609EC57-15AE-49DF-A6DC-EA51EB789AA6}" srcOrd="3" destOrd="0" parTransId="{B63529EF-FE1B-4685-BF38-2B0166357C33}" sibTransId="{ED63F2F3-722B-4D53-9BDA-E43AB0D23AB1}"/>
    <dgm:cxn modelId="{B4DBA7EF-6D93-43F9-AAA1-7AFC199D5B57}" srcId="{CCF077D7-2791-412F-9EA6-29CA575C35A6}" destId="{3D89DFE4-ABC8-4B3A-95AB-9F971D6F38A4}" srcOrd="4" destOrd="0" parTransId="{18B66FD2-40CB-4575-8622-269A8A6BF21C}" sibTransId="{AFC41B2D-7EC8-45BA-86BB-46E1CB532464}"/>
    <dgm:cxn modelId="{83D6E964-47FC-44F3-B67E-40FA205284DD}" type="presOf" srcId="{9A8444BD-C609-4D20-B3C5-32F5C3288A47}" destId="{13ACD1F7-6C2D-4DA8-B43E-010C3EB0427F}" srcOrd="0" destOrd="2" presId="urn:microsoft.com/office/officeart/2005/8/layout/hProcess11"/>
    <dgm:cxn modelId="{10A9507D-E32F-4E5E-9DE8-4F8F2F8D2E3D}" type="presOf" srcId="{7FC2D584-30A6-449E-B7CA-341F5F62FAF5}" destId="{C1C330DA-D59B-475F-8BC0-3E609F93A765}" srcOrd="0" destOrd="0" presId="urn:microsoft.com/office/officeart/2005/8/layout/hProcess11"/>
    <dgm:cxn modelId="{28343FC4-3EC9-4A7D-827F-32ACF6D5778C}" type="presOf" srcId="{28E50F4E-A211-4387-B97C-8204D2D63C7E}" destId="{7E900079-6142-4C06-BA00-5072ED1385FF}" srcOrd="0" destOrd="0" presId="urn:microsoft.com/office/officeart/2005/8/layout/hProcess11"/>
    <dgm:cxn modelId="{C656E2FF-3010-4A1A-A0E5-7848FBCF91F0}" type="presOf" srcId="{0C04DEF6-EAB7-46DC-B777-D9EE12C393E0}" destId="{5215D93F-3ADC-423D-B178-DCBD36565F7E}" srcOrd="0" destOrd="6" presId="urn:microsoft.com/office/officeart/2005/8/layout/hProcess11"/>
    <dgm:cxn modelId="{D67FD13C-836D-49B2-97D3-E8CD45BB0D6E}" type="presOf" srcId="{CCF077D7-2791-412F-9EA6-29CA575C35A6}" destId="{8E79EDA0-D990-4356-A5BA-7A806B16478F}" srcOrd="0" destOrd="0" presId="urn:microsoft.com/office/officeart/2005/8/layout/hProcess11"/>
    <dgm:cxn modelId="{5873F21C-D29E-41E4-A3CF-E3DDA24AEF9B}" type="presOf" srcId="{E4EAE2BA-E6E9-47BE-90DA-7CC8F543793A}" destId="{25D57B52-0153-46E5-8100-F86C119EA4C2}" srcOrd="0" destOrd="0" presId="urn:microsoft.com/office/officeart/2005/8/layout/hProcess11"/>
    <dgm:cxn modelId="{9E4E564B-7449-488A-A98A-627F84C86B7B}" srcId="{7FC2D584-30A6-449E-B7CA-341F5F62FAF5}" destId="{4270397F-DBF8-4AC4-AA3F-CA10089E7FBE}" srcOrd="1" destOrd="0" parTransId="{75FF98B8-82E9-41E5-83D6-CFAB184BF2CA}" sibTransId="{4C7CC020-5C91-4D36-A3D2-5B6892F678CD}"/>
    <dgm:cxn modelId="{270815E9-4A88-4DB4-9040-920BB982ABD8}" srcId="{E4EAE2BA-E6E9-47BE-90DA-7CC8F543793A}" destId="{1EAF32EF-2685-41DE-B527-A19EA257EFF2}" srcOrd="3" destOrd="0" parTransId="{180ECF10-61BF-4891-A06A-93E397C04263}" sibTransId="{C8B63689-AE32-480F-B66B-8481F7137AF6}"/>
    <dgm:cxn modelId="{4CB7C12C-D7D9-4617-8846-AB003D33A7B8}" type="presOf" srcId="{0AE14328-0EE2-49D7-98C5-68FCA23BDFFA}" destId="{9F443566-C304-433C-8B2B-FB9EA6016102}" srcOrd="0" destOrd="1" presId="urn:microsoft.com/office/officeart/2005/8/layout/hProcess11"/>
    <dgm:cxn modelId="{13E39262-8E0F-40CE-9A7B-C60FF4C71029}" type="presOf" srcId="{DCC41E60-172A-40C0-8DE5-321B70FFD9BF}" destId="{8E79EDA0-D990-4356-A5BA-7A806B16478F}" srcOrd="0" destOrd="1" presId="urn:microsoft.com/office/officeart/2005/8/layout/hProcess11"/>
    <dgm:cxn modelId="{C5CB5023-C698-41B6-9CEF-4CD40FBDF57C}" srcId="{C4843CC7-1E96-4B59-9DC6-ACB4F823B6CA}" destId="{08F89887-61E8-447B-A7FB-14521BA379FE}" srcOrd="1" destOrd="0" parTransId="{40776043-9FB9-4D07-B6A5-8E6D4D6095B6}" sibTransId="{B1ACB0C3-0E49-4FD2-B704-62B4F9C6AD7D}"/>
    <dgm:cxn modelId="{283F8578-61AB-4F3A-B8D5-79928B6E421A}" srcId="{E4EAE2BA-E6E9-47BE-90DA-7CC8F543793A}" destId="{7FC2D584-30A6-449E-B7CA-341F5F62FAF5}" srcOrd="2" destOrd="0" parTransId="{5B8A5422-3BF7-4359-9198-DC33B9CC121C}" sibTransId="{9BCC6C0B-54DD-42A5-A6A4-57FEEA70C7B5}"/>
    <dgm:cxn modelId="{04B69057-6BCF-4ACF-B54D-2FFD2B00DAA1}" type="presOf" srcId="{352E8D9F-B928-466D-8F4F-84C4F53A7D9D}" destId="{13ACD1F7-6C2D-4DA8-B43E-010C3EB0427F}" srcOrd="0" destOrd="3" presId="urn:microsoft.com/office/officeart/2005/8/layout/hProcess11"/>
    <dgm:cxn modelId="{07E93F3F-323B-4439-8E3F-F6D275517BCF}" type="presOf" srcId="{4270397F-DBF8-4AC4-AA3F-CA10089E7FBE}" destId="{C1C330DA-D59B-475F-8BC0-3E609F93A765}" srcOrd="0" destOrd="2" presId="urn:microsoft.com/office/officeart/2005/8/layout/hProcess11"/>
    <dgm:cxn modelId="{8EA80ECD-65F6-4B00-8062-82A593A7FBA6}" srcId="{1EAF32EF-2685-41DE-B527-A19EA257EFF2}" destId="{B42528ED-5EDD-46E4-AD9F-CF88E8CAF228}" srcOrd="4" destOrd="0" parTransId="{A6A4FEC5-9778-449A-A970-E2CF95D85FF1}" sibTransId="{41840249-AB60-45DF-8A4B-64305B97C352}"/>
    <dgm:cxn modelId="{E76CC405-880B-4F55-9765-D270BA9054BD}" type="presOf" srcId="{4197E540-D10F-4BDA-84C9-B2027B240EEB}" destId="{7E900079-6142-4C06-BA00-5072ED1385FF}" srcOrd="0" destOrd="1" presId="urn:microsoft.com/office/officeart/2005/8/layout/hProcess11"/>
    <dgm:cxn modelId="{D10BD900-B628-490D-979B-BD3ED8751DB0}" srcId="{E4EAE2BA-E6E9-47BE-90DA-7CC8F543793A}" destId="{CCF077D7-2791-412F-9EA6-29CA575C35A6}" srcOrd="5" destOrd="0" parTransId="{82A1BE26-C9FE-471F-ABF8-8FEEBA60E746}" sibTransId="{ACE0C2E8-519F-42F9-AF6B-805F91513F4F}"/>
    <dgm:cxn modelId="{D57CA41B-5F69-4B81-8505-A5CE75BAF2F7}" srcId="{CCF077D7-2791-412F-9EA6-29CA575C35A6}" destId="{74D53CEB-EE7A-48F3-A504-221F503582F1}" srcOrd="1" destOrd="0" parTransId="{BB5A1D88-5185-4930-9CFE-9AC86D326699}" sibTransId="{034338E7-E700-4AA6-9F9B-8D69A762F527}"/>
    <dgm:cxn modelId="{C999B1D7-8D8C-4ECA-B75D-ED06F46AD311}" type="presOf" srcId="{65A643D8-FAD8-427F-B77E-324519DFF77F}" destId="{C1C330DA-D59B-475F-8BC0-3E609F93A765}" srcOrd="0" destOrd="1" presId="urn:microsoft.com/office/officeart/2005/8/layout/hProcess11"/>
    <dgm:cxn modelId="{62984C37-7FD7-4F1D-913A-CAA522F46D78}" type="presOf" srcId="{8A6DB3FE-C39B-447E-9F35-B0AA149632E9}" destId="{13ACD1F7-6C2D-4DA8-B43E-010C3EB0427F}" srcOrd="0" destOrd="1" presId="urn:microsoft.com/office/officeart/2005/8/layout/hProcess11"/>
    <dgm:cxn modelId="{DE067B6E-5705-40C5-95E8-34489ECF6FE3}" srcId="{1EAF32EF-2685-41DE-B527-A19EA257EFF2}" destId="{8A6DB3FE-C39B-447E-9F35-B0AA149632E9}" srcOrd="0" destOrd="0" parTransId="{59337257-76BB-40A8-A3C4-453905802E16}" sibTransId="{092AA806-E93B-48B2-8CC6-74C5945CE54C}"/>
    <dgm:cxn modelId="{7175EB66-05D9-4997-B228-6B2499052CCC}" type="presOf" srcId="{08F89887-61E8-447B-A7FB-14521BA379FE}" destId="{5215D93F-3ADC-423D-B178-DCBD36565F7E}" srcOrd="0" destOrd="2" presId="urn:microsoft.com/office/officeart/2005/8/layout/hProcess11"/>
    <dgm:cxn modelId="{E6414EBA-951A-4C73-B4CC-750BDD5E16D2}" type="presOf" srcId="{1EAF32EF-2685-41DE-B527-A19EA257EFF2}" destId="{13ACD1F7-6C2D-4DA8-B43E-010C3EB0427F}" srcOrd="0" destOrd="0" presId="urn:microsoft.com/office/officeart/2005/8/layout/hProcess11"/>
    <dgm:cxn modelId="{565CBC47-1B89-4227-9A71-6EAC6D812765}" srcId="{1EAF32EF-2685-41DE-B527-A19EA257EFF2}" destId="{352E8D9F-B928-466D-8F4F-84C4F53A7D9D}" srcOrd="2" destOrd="0" parTransId="{5F65D015-52A8-44D6-86F0-FB33525AD286}" sibTransId="{78A07537-37D8-4A21-984A-A63283301B9A}"/>
    <dgm:cxn modelId="{8A722DB8-690F-4486-8D68-C5FBE3FBBBBD}" srcId="{5A22019F-6F97-4DC3-963A-583D3D54A632}" destId="{0AE14328-0EE2-49D7-98C5-68FCA23BDFFA}" srcOrd="0" destOrd="0" parTransId="{EA9DC085-EAD3-474C-B8A0-5119234F5699}" sibTransId="{5E40F6E7-1E16-499D-BD19-570269F4F62E}"/>
    <dgm:cxn modelId="{A81889D7-B4F1-469E-A91B-D36894BED34C}" srcId="{E4EAE2BA-E6E9-47BE-90DA-7CC8F543793A}" destId="{C4843CC7-1E96-4B59-9DC6-ACB4F823B6CA}" srcOrd="4" destOrd="0" parTransId="{B45DE71B-8C61-4A29-BBB0-5AA953CF7542}" sibTransId="{E03609D5-4748-4E3C-8F59-7CA6A6BDD666}"/>
    <dgm:cxn modelId="{8FA623FE-EB57-4E01-A675-583490566DF3}" srcId="{5A22019F-6F97-4DC3-963A-583D3D54A632}" destId="{D0991395-258C-4682-9C62-ECED50FEB7F7}" srcOrd="1" destOrd="0" parTransId="{F28F6025-629D-4E12-B78B-397D70F2D1DB}" sibTransId="{1EF76677-4BD3-46A4-B891-F732876D5831}"/>
    <dgm:cxn modelId="{B64ED22F-92EB-4AAE-B800-4822A8C13F66}" srcId="{1EAF32EF-2685-41DE-B527-A19EA257EFF2}" destId="{F0F3EDBB-C61A-48A3-B35E-3ED2C2A7A141}" srcOrd="5" destOrd="0" parTransId="{7F0B854E-52E5-460F-9CFC-99296A24E875}" sibTransId="{B08C64BD-B50C-424E-803C-44448F1CBCC5}"/>
    <dgm:cxn modelId="{B8235618-D5FA-4487-B164-19D844B855E0}" type="presOf" srcId="{C09110F4-B80A-4BC1-92B1-F123D2B5943B}" destId="{8E79EDA0-D990-4356-A5BA-7A806B16478F}" srcOrd="0" destOrd="4" presId="urn:microsoft.com/office/officeart/2005/8/layout/hProcess11"/>
    <dgm:cxn modelId="{AA493673-DAC7-4571-B247-A7E1C831035C}" srcId="{C4843CC7-1E96-4B59-9DC6-ACB4F823B6CA}" destId="{EA1701F6-7B57-4B04-9E00-64FC8D153085}" srcOrd="0" destOrd="0" parTransId="{A6530B81-68FB-4CB6-934B-339EA4E796B5}" sibTransId="{7CDBA56F-B9FD-42B0-9B00-3DC230E39858}"/>
    <dgm:cxn modelId="{FB763D7D-0F7C-4833-A266-6AB5FF23285B}" srcId="{C4843CC7-1E96-4B59-9DC6-ACB4F823B6CA}" destId="{30E65DFB-60BB-4132-B6A9-50CA2E7A50E3}" srcOrd="4" destOrd="0" parTransId="{431CFF98-428B-41D0-82DC-129A6D6A13A4}" sibTransId="{2D8FDC69-B2D5-49C2-B708-3D64939EC911}"/>
    <dgm:cxn modelId="{B2F702B4-56CD-4056-BD87-899DFAFFC877}" type="presOf" srcId="{F0F3EDBB-C61A-48A3-B35E-3ED2C2A7A141}" destId="{13ACD1F7-6C2D-4DA8-B43E-010C3EB0427F}" srcOrd="0" destOrd="6" presId="urn:microsoft.com/office/officeart/2005/8/layout/hProcess11"/>
    <dgm:cxn modelId="{3603CE7F-B3FC-4746-835B-FEBA7784AF37}" srcId="{7FC2D584-30A6-449E-B7CA-341F5F62FAF5}" destId="{65A643D8-FAD8-427F-B77E-324519DFF77F}" srcOrd="0" destOrd="0" parTransId="{9B490BD3-91C5-4AD9-B795-4720D22F1C89}" sibTransId="{A1CFAE85-B44C-4654-BCFF-0F4929233B2A}"/>
    <dgm:cxn modelId="{BC43CB7D-8348-494C-A9AC-19E736D4E745}" srcId="{C4843CC7-1E96-4B59-9DC6-ACB4F823B6CA}" destId="{BFCD7A64-8369-4113-A46C-0A655178D7B4}" srcOrd="3" destOrd="0" parTransId="{4B567F9B-683D-42C2-A1F9-B8DABDA424A4}" sibTransId="{242F9EA0-4EE3-4FEF-9CE7-F99B9738B5B7}"/>
    <dgm:cxn modelId="{549083BE-F328-448C-8DDA-CC43E10E63B4}" type="presOf" srcId="{74D53CEB-EE7A-48F3-A504-221F503582F1}" destId="{8E79EDA0-D990-4356-A5BA-7A806B16478F}" srcOrd="0" destOrd="2" presId="urn:microsoft.com/office/officeart/2005/8/layout/hProcess11"/>
    <dgm:cxn modelId="{AF6CCAD9-5608-45C8-B94B-A7588BB8FD19}" type="presOf" srcId="{BFCD7A64-8369-4113-A46C-0A655178D7B4}" destId="{5215D93F-3ADC-423D-B178-DCBD36565F7E}" srcOrd="0" destOrd="4" presId="urn:microsoft.com/office/officeart/2005/8/layout/hProcess11"/>
    <dgm:cxn modelId="{037D1ED7-9660-475E-907C-F4AD249CA9F1}" srcId="{28E50F4E-A211-4387-B97C-8204D2D63C7E}" destId="{4197E540-D10F-4BDA-84C9-B2027B240EEB}" srcOrd="0" destOrd="0" parTransId="{78BB0D03-C1B0-4614-BB63-23D6CFFED62B}" sibTransId="{6EE9F422-00AE-4222-BD4F-062656D802FD}"/>
    <dgm:cxn modelId="{44465ECB-165C-4F04-B4B2-5B8CE1AD6C39}" type="presOf" srcId="{99AF298E-22BA-4D67-B12E-11386A19EAFD}" destId="{5215D93F-3ADC-423D-B178-DCBD36565F7E}" srcOrd="0" destOrd="3" presId="urn:microsoft.com/office/officeart/2005/8/layout/hProcess11"/>
    <dgm:cxn modelId="{2E0F1A28-385C-4099-849F-F8126D45E148}" type="presOf" srcId="{95B58EF5-7B81-4107-AE53-E600EC49BADF}" destId="{8E79EDA0-D990-4356-A5BA-7A806B16478F}" srcOrd="0" destOrd="3" presId="urn:microsoft.com/office/officeart/2005/8/layout/hProcess11"/>
    <dgm:cxn modelId="{8D5AF7E4-DAE5-46D9-ABC0-85B188C4FB0E}" type="presOf" srcId="{B42528ED-5EDD-46E4-AD9F-CF88E8CAF228}" destId="{13ACD1F7-6C2D-4DA8-B43E-010C3EB0427F}" srcOrd="0" destOrd="5" presId="urn:microsoft.com/office/officeart/2005/8/layout/hProcess11"/>
    <dgm:cxn modelId="{9E632515-358C-4C60-9F51-EECE635E931B}" type="presOf" srcId="{C4843CC7-1E96-4B59-9DC6-ACB4F823B6CA}" destId="{5215D93F-3ADC-423D-B178-DCBD36565F7E}" srcOrd="0" destOrd="0" presId="urn:microsoft.com/office/officeart/2005/8/layout/hProcess11"/>
    <dgm:cxn modelId="{22B998FB-6DA3-44DE-8039-70A44451540E}" srcId="{E4EAE2BA-E6E9-47BE-90DA-7CC8F543793A}" destId="{28E50F4E-A211-4387-B97C-8204D2D63C7E}" srcOrd="0" destOrd="0" parTransId="{3ECDEA85-0997-4DE7-BDA1-9D27574A1BE6}" sibTransId="{7E88C0FE-9E9F-45D8-9EB3-4AB6E6B956AA}"/>
    <dgm:cxn modelId="{A80979D1-6170-4B43-9FBC-4D2072ACFC88}" srcId="{CCF077D7-2791-412F-9EA6-29CA575C35A6}" destId="{95B58EF5-7B81-4107-AE53-E600EC49BADF}" srcOrd="2" destOrd="0" parTransId="{D91B3AC4-4D62-43AE-8A0B-16C325B4CE57}" sibTransId="{41DC4C5D-EFF5-4FE8-95DF-B3D84BA87954}"/>
    <dgm:cxn modelId="{851DA668-7AB1-45E4-B8C5-1E18E4246466}" srcId="{C4843CC7-1E96-4B59-9DC6-ACB4F823B6CA}" destId="{0C04DEF6-EAB7-46DC-B777-D9EE12C393E0}" srcOrd="5" destOrd="0" parTransId="{124599BF-9141-4763-B121-FFFC0FB61827}" sibTransId="{06B9292F-3678-491C-9572-AAE1A8CB0AC6}"/>
    <dgm:cxn modelId="{E481AF55-4D0F-4B4D-872D-4B91575691E4}" type="presOf" srcId="{5A22019F-6F97-4DC3-963A-583D3D54A632}" destId="{9F443566-C304-433C-8B2B-FB9EA6016102}" srcOrd="0" destOrd="0" presId="urn:microsoft.com/office/officeart/2005/8/layout/hProcess11"/>
    <dgm:cxn modelId="{E4371155-5165-4457-A8F9-7C7B2C3E1E1F}" type="presOf" srcId="{D0991395-258C-4682-9C62-ECED50FEB7F7}" destId="{9F443566-C304-433C-8B2B-FB9EA6016102}" srcOrd="0" destOrd="2" presId="urn:microsoft.com/office/officeart/2005/8/layout/hProcess11"/>
    <dgm:cxn modelId="{5026FCB4-D41D-49FA-A349-33CE844EC1D6}" srcId="{CCF077D7-2791-412F-9EA6-29CA575C35A6}" destId="{DCC41E60-172A-40C0-8DE5-321B70FFD9BF}" srcOrd="0" destOrd="0" parTransId="{FF67F247-BB95-4095-BDA8-2B1AA876A586}" sibTransId="{B653F913-77AA-4338-8C51-FDA88FBA5E8A}"/>
    <dgm:cxn modelId="{9BC03D69-95D5-4288-9D18-E09B68FBC2B7}" srcId="{28E50F4E-A211-4387-B97C-8204D2D63C7E}" destId="{93D5BE62-6301-490C-8612-1A4F7C59D944}" srcOrd="1" destOrd="0" parTransId="{A2DAE56B-9443-42AD-AFD3-A42EEA092E54}" sibTransId="{CA483321-8EA1-4BFC-8105-BA7EBB47CCE7}"/>
    <dgm:cxn modelId="{B609B5B9-13D7-4BC6-BEAD-738732BF81B0}" srcId="{1EAF32EF-2685-41DE-B527-A19EA257EFF2}" destId="{9A8444BD-C609-4D20-B3C5-32F5C3288A47}" srcOrd="1" destOrd="0" parTransId="{356071E7-2A05-48EA-9560-BCBC93218861}" sibTransId="{9A6BF122-965C-4E9F-BF4E-63AF7C7BDFAC}"/>
    <dgm:cxn modelId="{C5FD8B3A-14A0-48BF-ABF3-16D873F15953}" type="presParOf" srcId="{25D57B52-0153-46E5-8100-F86C119EA4C2}" destId="{2F03985E-2144-459C-AE31-80D138E22546}" srcOrd="0" destOrd="0" presId="urn:microsoft.com/office/officeart/2005/8/layout/hProcess11"/>
    <dgm:cxn modelId="{10E9B65E-EC02-45FF-9AAE-9D2BDE764020}" type="presParOf" srcId="{25D57B52-0153-46E5-8100-F86C119EA4C2}" destId="{21298EDD-9674-4FA1-9E17-24FAC05405C2}" srcOrd="1" destOrd="0" presId="urn:microsoft.com/office/officeart/2005/8/layout/hProcess11"/>
    <dgm:cxn modelId="{FE239590-ED15-4240-9254-2EA50A483809}" type="presParOf" srcId="{21298EDD-9674-4FA1-9E17-24FAC05405C2}" destId="{D8D2F4CE-637D-4B70-8D32-4F2735BE754E}" srcOrd="0" destOrd="0" presId="urn:microsoft.com/office/officeart/2005/8/layout/hProcess11"/>
    <dgm:cxn modelId="{1C260EB4-EC0D-4CAF-83B7-A426A754F69D}" type="presParOf" srcId="{D8D2F4CE-637D-4B70-8D32-4F2735BE754E}" destId="{7E900079-6142-4C06-BA00-5072ED1385FF}" srcOrd="0" destOrd="0" presId="urn:microsoft.com/office/officeart/2005/8/layout/hProcess11"/>
    <dgm:cxn modelId="{7307020C-ABDD-4779-83BD-4123EF8C005A}" type="presParOf" srcId="{D8D2F4CE-637D-4B70-8D32-4F2735BE754E}" destId="{882EF7A8-FC4F-4F85-B4BC-1F10B62E903C}" srcOrd="1" destOrd="0" presId="urn:microsoft.com/office/officeart/2005/8/layout/hProcess11"/>
    <dgm:cxn modelId="{CF4968EB-EA70-4B56-88BF-84A9940624AA}" type="presParOf" srcId="{D8D2F4CE-637D-4B70-8D32-4F2735BE754E}" destId="{321F528D-8118-4CF0-9DCF-81527019707B}" srcOrd="2" destOrd="0" presId="urn:microsoft.com/office/officeart/2005/8/layout/hProcess11"/>
    <dgm:cxn modelId="{96943330-5124-4BAC-ADFD-E634B35F0119}" type="presParOf" srcId="{21298EDD-9674-4FA1-9E17-24FAC05405C2}" destId="{19DB5420-205F-4727-B4FA-4CBE7DD9CC65}" srcOrd="1" destOrd="0" presId="urn:microsoft.com/office/officeart/2005/8/layout/hProcess11"/>
    <dgm:cxn modelId="{B8B68B43-D7C0-4E19-8CAF-7BC106824798}" type="presParOf" srcId="{21298EDD-9674-4FA1-9E17-24FAC05405C2}" destId="{F06E316D-6300-4367-B335-11CB71DDBCDC}" srcOrd="2" destOrd="0" presId="urn:microsoft.com/office/officeart/2005/8/layout/hProcess11"/>
    <dgm:cxn modelId="{C7914803-8B88-4F01-A266-B42FE54DDA32}" type="presParOf" srcId="{F06E316D-6300-4367-B335-11CB71DDBCDC}" destId="{9F443566-C304-433C-8B2B-FB9EA6016102}" srcOrd="0" destOrd="0" presId="urn:microsoft.com/office/officeart/2005/8/layout/hProcess11"/>
    <dgm:cxn modelId="{27D043A6-68FB-4E0F-BEB0-4C7BDE16AC9A}" type="presParOf" srcId="{F06E316D-6300-4367-B335-11CB71DDBCDC}" destId="{256B285B-A37E-465A-9E16-58BC86A8A00E}" srcOrd="1" destOrd="0" presId="urn:microsoft.com/office/officeart/2005/8/layout/hProcess11"/>
    <dgm:cxn modelId="{E1D61096-431C-4513-80A5-FFEF34F02EF4}" type="presParOf" srcId="{F06E316D-6300-4367-B335-11CB71DDBCDC}" destId="{C8D9D2BA-07D8-4842-AF1B-5535374A9122}" srcOrd="2" destOrd="0" presId="urn:microsoft.com/office/officeart/2005/8/layout/hProcess11"/>
    <dgm:cxn modelId="{456E52C3-8B92-4123-86EE-232EF8CC5C05}" type="presParOf" srcId="{21298EDD-9674-4FA1-9E17-24FAC05405C2}" destId="{1EF3D4A8-9D3B-4F8B-949D-8DF2AE5CAF87}" srcOrd="3" destOrd="0" presId="urn:microsoft.com/office/officeart/2005/8/layout/hProcess11"/>
    <dgm:cxn modelId="{DF81D987-E3B4-456B-9D65-48C9D06E57E6}" type="presParOf" srcId="{21298EDD-9674-4FA1-9E17-24FAC05405C2}" destId="{E9CF4F97-8317-4839-BA0E-56477AC631FE}" srcOrd="4" destOrd="0" presId="urn:microsoft.com/office/officeart/2005/8/layout/hProcess11"/>
    <dgm:cxn modelId="{A377EFFB-5B7D-4F6F-B17E-6D5FB18A259E}" type="presParOf" srcId="{E9CF4F97-8317-4839-BA0E-56477AC631FE}" destId="{C1C330DA-D59B-475F-8BC0-3E609F93A765}" srcOrd="0" destOrd="0" presId="urn:microsoft.com/office/officeart/2005/8/layout/hProcess11"/>
    <dgm:cxn modelId="{75C89D4E-A189-4AC5-B2CF-EE0466794D4F}" type="presParOf" srcId="{E9CF4F97-8317-4839-BA0E-56477AC631FE}" destId="{AE5BE3CA-8424-41B1-9754-C26C3642ECAB}" srcOrd="1" destOrd="0" presId="urn:microsoft.com/office/officeart/2005/8/layout/hProcess11"/>
    <dgm:cxn modelId="{627C095F-FCED-41E0-B398-9DC7BC6B2070}" type="presParOf" srcId="{E9CF4F97-8317-4839-BA0E-56477AC631FE}" destId="{A27FA56B-1E46-4F2C-951C-B977BC458F34}" srcOrd="2" destOrd="0" presId="urn:microsoft.com/office/officeart/2005/8/layout/hProcess11"/>
    <dgm:cxn modelId="{06DBE086-E5E6-4528-8B1F-567365E60BF6}" type="presParOf" srcId="{21298EDD-9674-4FA1-9E17-24FAC05405C2}" destId="{89C2FF2D-74C6-4E84-80C2-A22FE138472D}" srcOrd="5" destOrd="0" presId="urn:microsoft.com/office/officeart/2005/8/layout/hProcess11"/>
    <dgm:cxn modelId="{C4A9812A-64F1-4ECC-A30E-89D3AF41E7CB}" type="presParOf" srcId="{21298EDD-9674-4FA1-9E17-24FAC05405C2}" destId="{323EE1A0-7C22-4391-9BBF-F384DEEA36CC}" srcOrd="6" destOrd="0" presId="urn:microsoft.com/office/officeart/2005/8/layout/hProcess11"/>
    <dgm:cxn modelId="{CFEEA68B-B466-4B1D-8F42-E88E83E65E78}" type="presParOf" srcId="{323EE1A0-7C22-4391-9BBF-F384DEEA36CC}" destId="{13ACD1F7-6C2D-4DA8-B43E-010C3EB0427F}" srcOrd="0" destOrd="0" presId="urn:microsoft.com/office/officeart/2005/8/layout/hProcess11"/>
    <dgm:cxn modelId="{2D7CB6FD-8068-4807-A1F6-6F90A64697E1}" type="presParOf" srcId="{323EE1A0-7C22-4391-9BBF-F384DEEA36CC}" destId="{8C54157D-155F-4713-95B3-1C4D351B1AE7}" srcOrd="1" destOrd="0" presId="urn:microsoft.com/office/officeart/2005/8/layout/hProcess11"/>
    <dgm:cxn modelId="{EA32B1B1-5944-4FB4-9938-BD4E81E96E58}" type="presParOf" srcId="{323EE1A0-7C22-4391-9BBF-F384DEEA36CC}" destId="{2AB7D41A-B8FB-4D36-8532-8AA109D19DE0}" srcOrd="2" destOrd="0" presId="urn:microsoft.com/office/officeart/2005/8/layout/hProcess11"/>
    <dgm:cxn modelId="{B90D09E8-7281-40BB-B31D-77360C1871DB}" type="presParOf" srcId="{21298EDD-9674-4FA1-9E17-24FAC05405C2}" destId="{19CA7D41-D299-4B26-A8E9-83FCC51C1BC1}" srcOrd="7" destOrd="0" presId="urn:microsoft.com/office/officeart/2005/8/layout/hProcess11"/>
    <dgm:cxn modelId="{4E23B3A0-0EFF-49E4-9976-516CFB345E1A}" type="presParOf" srcId="{21298EDD-9674-4FA1-9E17-24FAC05405C2}" destId="{94F33ED4-72A7-4F90-8797-5FD34D2EA03D}" srcOrd="8" destOrd="0" presId="urn:microsoft.com/office/officeart/2005/8/layout/hProcess11"/>
    <dgm:cxn modelId="{48469B0E-715F-4DA7-8EFF-BDAB8B97BE47}" type="presParOf" srcId="{94F33ED4-72A7-4F90-8797-5FD34D2EA03D}" destId="{5215D93F-3ADC-423D-B178-DCBD36565F7E}" srcOrd="0" destOrd="0" presId="urn:microsoft.com/office/officeart/2005/8/layout/hProcess11"/>
    <dgm:cxn modelId="{34961376-9146-44E4-9940-90C7F6BE3D54}" type="presParOf" srcId="{94F33ED4-72A7-4F90-8797-5FD34D2EA03D}" destId="{0B46F6D5-B2D1-4E0A-9320-E1279C75C33A}" srcOrd="1" destOrd="0" presId="urn:microsoft.com/office/officeart/2005/8/layout/hProcess11"/>
    <dgm:cxn modelId="{8D488FF3-065A-4EE3-809E-91B6B571C609}" type="presParOf" srcId="{94F33ED4-72A7-4F90-8797-5FD34D2EA03D}" destId="{04DA4C37-E613-4CC3-BAF0-E7785BC1009F}" srcOrd="2" destOrd="0" presId="urn:microsoft.com/office/officeart/2005/8/layout/hProcess11"/>
    <dgm:cxn modelId="{FA75B8DF-8847-476D-A922-AC9088B62E45}" type="presParOf" srcId="{21298EDD-9674-4FA1-9E17-24FAC05405C2}" destId="{821A0028-5CE8-45D4-B976-28C956B0C1F5}" srcOrd="9" destOrd="0" presId="urn:microsoft.com/office/officeart/2005/8/layout/hProcess11"/>
    <dgm:cxn modelId="{99DE7778-6DFE-44EC-881C-F40841506A42}" type="presParOf" srcId="{21298EDD-9674-4FA1-9E17-24FAC05405C2}" destId="{6FE5074B-07FB-4BCC-8255-ABC2F00DDB33}" srcOrd="10" destOrd="0" presId="urn:microsoft.com/office/officeart/2005/8/layout/hProcess11"/>
    <dgm:cxn modelId="{59BF6630-45BD-45B9-B864-2171D456D353}" type="presParOf" srcId="{6FE5074B-07FB-4BCC-8255-ABC2F00DDB33}" destId="{8E79EDA0-D990-4356-A5BA-7A806B16478F}" srcOrd="0" destOrd="0" presId="urn:microsoft.com/office/officeart/2005/8/layout/hProcess11"/>
    <dgm:cxn modelId="{1DBD7E45-6D8A-47EC-BFA4-0F2E5374EF4C}" type="presParOf" srcId="{6FE5074B-07FB-4BCC-8255-ABC2F00DDB33}" destId="{0B4B5CF2-F894-462B-8E06-F6ED70B65F4E}" srcOrd="1" destOrd="0" presId="urn:microsoft.com/office/officeart/2005/8/layout/hProcess11"/>
    <dgm:cxn modelId="{19BE5E0E-304F-40B6-88CE-9B13712C2D8E}" type="presParOf" srcId="{6FE5074B-07FB-4BCC-8255-ABC2F00DDB33}" destId="{052C385B-7C30-4263-9005-0D1916F4778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EAE2BA-E6E9-47BE-90DA-7CC8F543793A}" type="doc">
      <dgm:prSet loTypeId="urn:microsoft.com/office/officeart/2005/8/layout/hProcess11" loCatId="process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8E50F4E-A211-4387-B97C-8204D2D63C7E}">
      <dgm:prSet phldrT="[Text]" custT="1"/>
      <dgm:spPr>
        <a:xfrm rot="17700000">
          <a:off x="290642" y="1339948"/>
          <a:ext cx="1022729" cy="492876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2009</a:t>
          </a:r>
          <a:endParaRPr lang="en-US" sz="1000" b="0" dirty="0"/>
        </a:p>
      </dgm:t>
    </dgm:pt>
    <dgm:pt modelId="{3ECDEA85-0997-4DE7-BDA1-9D27574A1BE6}" type="parTrans" cxnId="{22B998FB-6DA3-44DE-8039-70A44451540E}">
      <dgm:prSet/>
      <dgm:spPr/>
      <dgm:t>
        <a:bodyPr/>
        <a:lstStyle/>
        <a:p>
          <a:endParaRPr lang="en-US"/>
        </a:p>
      </dgm:t>
    </dgm:pt>
    <dgm:pt modelId="{7E88C0FE-9E9F-45D8-9EB3-4AB6E6B956AA}" type="sibTrans" cxnId="{22B998FB-6DA3-44DE-8039-70A44451540E}">
      <dgm:prSet/>
      <dgm:spPr/>
      <dgm:t>
        <a:bodyPr/>
        <a:lstStyle/>
        <a:p>
          <a:endParaRPr lang="en-US"/>
        </a:p>
      </dgm:t>
    </dgm:pt>
    <dgm:pt modelId="{4197E540-D10F-4BDA-84C9-B2027B240EEB}">
      <dgm:prSet phldrT="[Text]" custT="1"/>
      <dgm:spPr>
        <a:xfrm rot="17700000">
          <a:off x="379667" y="2802844"/>
          <a:ext cx="884708" cy="426573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Vzniká Oddělení digitalizace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78BB0D03-C1B0-4614-BB63-23D6CFFED62B}" type="parTrans" cxnId="{037D1ED7-9660-475E-907C-F4AD249CA9F1}">
      <dgm:prSet/>
      <dgm:spPr/>
      <dgm:t>
        <a:bodyPr/>
        <a:lstStyle/>
        <a:p>
          <a:endParaRPr lang="en-US"/>
        </a:p>
      </dgm:t>
    </dgm:pt>
    <dgm:pt modelId="{6EE9F422-00AE-4222-BD4F-062656D802FD}" type="sibTrans" cxnId="{037D1ED7-9660-475E-907C-F4AD249CA9F1}">
      <dgm:prSet/>
      <dgm:spPr/>
      <dgm:t>
        <a:bodyPr/>
        <a:lstStyle/>
        <a:p>
          <a:endParaRPr lang="en-US"/>
        </a:p>
      </dgm:t>
    </dgm:pt>
    <dgm:pt modelId="{5A22019F-6F97-4DC3-963A-583D3D54A632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2010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B9D94E7B-0198-4684-BCA7-D1F15AB8F901}" type="parTrans" cxnId="{39AF9F84-592C-4715-B816-2A454335FA6D}">
      <dgm:prSet/>
      <dgm:spPr/>
      <dgm:t>
        <a:bodyPr/>
        <a:lstStyle/>
        <a:p>
          <a:endParaRPr lang="en-US"/>
        </a:p>
      </dgm:t>
    </dgm:pt>
    <dgm:pt modelId="{40C46F67-A448-4DFF-9ACB-C354C5196E83}" type="sibTrans" cxnId="{39AF9F84-592C-4715-B816-2A454335FA6D}">
      <dgm:prSet/>
      <dgm:spPr/>
      <dgm:t>
        <a:bodyPr/>
        <a:lstStyle/>
        <a:p>
          <a:endParaRPr lang="en-US"/>
        </a:p>
      </dgm:t>
    </dgm:pt>
    <dgm:pt modelId="{0AE14328-0EE2-49D7-98C5-68FCA23BDFFA}">
      <dgm:prSet phldrT="[Text]" custT="1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Běží projekt HISPRA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EA9DC085-EAD3-474C-B8A0-5119234F5699}" type="parTrans" cxnId="{8A722DB8-690F-4486-8D68-C5FBE3FBBBBD}">
      <dgm:prSet/>
      <dgm:spPr/>
      <dgm:t>
        <a:bodyPr/>
        <a:lstStyle/>
        <a:p>
          <a:endParaRPr lang="en-US"/>
        </a:p>
      </dgm:t>
    </dgm:pt>
    <dgm:pt modelId="{5E40F6E7-1E16-499D-BD19-570269F4F62E}" type="sibTrans" cxnId="{8A722DB8-690F-4486-8D68-C5FBE3FBBBBD}">
      <dgm:prSet/>
      <dgm:spPr/>
      <dgm:t>
        <a:bodyPr/>
        <a:lstStyle/>
        <a:p>
          <a:endParaRPr lang="en-US"/>
        </a:p>
      </dgm:t>
    </dgm:pt>
    <dgm:pt modelId="{7FC2D584-30A6-449E-B7CA-341F5F62FAF5}">
      <dgm:prSet phldrT="[Text]" custT="1"/>
      <dgm:spPr>
        <a:xfrm rot="17700000">
          <a:off x="3526988" y="1339948"/>
          <a:ext cx="1022729" cy="492876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2011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5B8A5422-3BF7-4359-9198-DC33B9CC121C}" type="parTrans" cxnId="{283F8578-61AB-4F3A-B8D5-79928B6E421A}">
      <dgm:prSet/>
      <dgm:spPr/>
      <dgm:t>
        <a:bodyPr/>
        <a:lstStyle/>
        <a:p>
          <a:endParaRPr lang="en-US"/>
        </a:p>
      </dgm:t>
    </dgm:pt>
    <dgm:pt modelId="{9BCC6C0B-54DD-42A5-A6A4-57FEEA70C7B5}" type="sibTrans" cxnId="{283F8578-61AB-4F3A-B8D5-79928B6E421A}">
      <dgm:prSet/>
      <dgm:spPr/>
      <dgm:t>
        <a:bodyPr/>
        <a:lstStyle/>
        <a:p>
          <a:endParaRPr lang="en-US"/>
        </a:p>
      </dgm:t>
    </dgm:pt>
    <dgm:pt modelId="{65A643D8-FAD8-427F-B77E-324519DFF77F}">
      <dgm:prSet phldrT="[Text]" custT="1"/>
      <dgm:spPr>
        <a:xfrm rot="17700000">
          <a:off x="3616014" y="2802844"/>
          <a:ext cx="884708" cy="426573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Pilotní projekt E-knihy do každé knihovny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9B490BD3-91C5-4AD9-B795-4720D22F1C89}" type="parTrans" cxnId="{3603CE7F-B3FC-4746-835B-FEBA7784AF37}">
      <dgm:prSet/>
      <dgm:spPr/>
      <dgm:t>
        <a:bodyPr/>
        <a:lstStyle/>
        <a:p>
          <a:endParaRPr lang="en-US"/>
        </a:p>
      </dgm:t>
    </dgm:pt>
    <dgm:pt modelId="{A1CFAE85-B44C-4654-BCFF-0F4929233B2A}" type="sibTrans" cxnId="{3603CE7F-B3FC-4746-835B-FEBA7784AF37}">
      <dgm:prSet/>
      <dgm:spPr/>
      <dgm:t>
        <a:bodyPr/>
        <a:lstStyle/>
        <a:p>
          <a:endParaRPr lang="en-US"/>
        </a:p>
      </dgm:t>
    </dgm:pt>
    <dgm:pt modelId="{4270397F-DBF8-4AC4-AA3F-CA10089E7FBE}">
      <dgm:prSet phldrT="[Text]" custT="1"/>
      <dgm:spPr>
        <a:xfrm rot="17700000">
          <a:off x="4104961" y="2802844"/>
          <a:ext cx="884708" cy="426573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Zpřístupnění digitalizovaného fondu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75FF98B8-82E9-41E5-83D6-CFAB184BF2CA}" type="parTrans" cxnId="{9E4E564B-7449-488A-A98A-627F84C86B7B}">
      <dgm:prSet/>
      <dgm:spPr/>
      <dgm:t>
        <a:bodyPr/>
        <a:lstStyle/>
        <a:p>
          <a:endParaRPr lang="en-US"/>
        </a:p>
      </dgm:t>
    </dgm:pt>
    <dgm:pt modelId="{4C7CC020-5C91-4D36-A3D2-5B6892F678CD}" type="sibTrans" cxnId="{9E4E564B-7449-488A-A98A-627F84C86B7B}">
      <dgm:prSet/>
      <dgm:spPr/>
      <dgm:t>
        <a:bodyPr/>
        <a:lstStyle/>
        <a:p>
          <a:endParaRPr lang="en-US"/>
        </a:p>
      </dgm:t>
    </dgm:pt>
    <dgm:pt modelId="{1EAF32EF-2685-41DE-B527-A19EA257EFF2}">
      <dgm:prSet phldrT="[Text]" custT="1"/>
      <dgm:spPr>
        <a:xfrm rot="17700000">
          <a:off x="5389635" y="1339948"/>
          <a:ext cx="1022729" cy="492876"/>
        </a:xfrm>
      </dgm:spPr>
      <dgm:t>
        <a:bodyPr/>
        <a:lstStyle/>
        <a:p>
          <a:r>
            <a:rPr lang="cs-CZ" sz="900" b="0" dirty="0" smtClean="0">
              <a:latin typeface="Calibri"/>
              <a:ea typeface="+mn-ea"/>
              <a:cs typeface="+mn-cs"/>
            </a:rPr>
            <a:t>2012</a:t>
          </a:r>
          <a:endParaRPr lang="en-US" sz="900" b="0" dirty="0">
            <a:latin typeface="Calibri"/>
            <a:ea typeface="+mn-ea"/>
            <a:cs typeface="+mn-cs"/>
          </a:endParaRPr>
        </a:p>
      </dgm:t>
    </dgm:pt>
    <dgm:pt modelId="{180ECF10-61BF-4891-A06A-93E397C04263}" type="parTrans" cxnId="{270815E9-4A88-4DB4-9040-920BB982ABD8}">
      <dgm:prSet/>
      <dgm:spPr/>
      <dgm:t>
        <a:bodyPr/>
        <a:lstStyle/>
        <a:p>
          <a:endParaRPr lang="en-US"/>
        </a:p>
      </dgm:t>
    </dgm:pt>
    <dgm:pt modelId="{C8B63689-AE32-480F-B66B-8481F7137AF6}" type="sibTrans" cxnId="{270815E9-4A88-4DB4-9040-920BB982ABD8}">
      <dgm:prSet/>
      <dgm:spPr/>
      <dgm:t>
        <a:bodyPr/>
        <a:lstStyle/>
        <a:p>
          <a:endParaRPr lang="en-US"/>
        </a:p>
      </dgm:t>
    </dgm:pt>
    <dgm:pt modelId="{8A6DB3FE-C39B-447E-9F35-B0AA149632E9}">
      <dgm:prSet phldrT="[Text]" custT="1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sz="900" b="0" dirty="0" err="1" smtClean="0">
              <a:latin typeface="Calibri"/>
              <a:ea typeface="+mn-ea"/>
              <a:cs typeface="+mn-cs"/>
            </a:rPr>
            <a:t>Redesign</a:t>
          </a:r>
          <a:r>
            <a:rPr lang="cs-CZ" sz="900" b="0" dirty="0" smtClean="0">
              <a:latin typeface="Calibri"/>
              <a:ea typeface="+mn-ea"/>
              <a:cs typeface="+mn-cs"/>
            </a:rPr>
            <a:t> webu E-knihovna.cz</a:t>
          </a:r>
          <a:endParaRPr lang="en-US" sz="900" b="0" dirty="0">
            <a:latin typeface="Calibri"/>
            <a:ea typeface="+mn-ea"/>
            <a:cs typeface="+mn-cs"/>
          </a:endParaRPr>
        </a:p>
      </dgm:t>
    </dgm:pt>
    <dgm:pt modelId="{59337257-76BB-40A8-A3C4-453905802E16}" type="parTrans" cxnId="{DE067B6E-5705-40C5-95E8-34489ECF6FE3}">
      <dgm:prSet/>
      <dgm:spPr/>
      <dgm:t>
        <a:bodyPr/>
        <a:lstStyle/>
        <a:p>
          <a:endParaRPr lang="en-US"/>
        </a:p>
      </dgm:t>
    </dgm:pt>
    <dgm:pt modelId="{092AA806-E93B-48B2-8CC6-74C5945CE54C}" type="sibTrans" cxnId="{DE067B6E-5705-40C5-95E8-34489ECF6FE3}">
      <dgm:prSet/>
      <dgm:spPr/>
      <dgm:t>
        <a:bodyPr/>
        <a:lstStyle/>
        <a:p>
          <a:endParaRPr lang="en-US"/>
        </a:p>
      </dgm:t>
    </dgm:pt>
    <dgm:pt modelId="{C4843CC7-1E96-4B59-9DC6-ACB4F823B6CA}">
      <dgm:prSet phldrT="[Text]" custT="1"/>
      <dgm:spPr>
        <a:xfrm rot="17700000">
          <a:off x="6763335" y="1339948"/>
          <a:ext cx="1022729" cy="492876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2013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B45DE71B-8C61-4A29-BBB0-5AA953CF7542}" type="parTrans" cxnId="{A81889D7-B4F1-469E-A91B-D36894BED34C}">
      <dgm:prSet/>
      <dgm:spPr/>
      <dgm:t>
        <a:bodyPr/>
        <a:lstStyle/>
        <a:p>
          <a:endParaRPr lang="en-US"/>
        </a:p>
      </dgm:t>
    </dgm:pt>
    <dgm:pt modelId="{E03609D5-4748-4E3C-8F59-7CA6A6BDD666}" type="sibTrans" cxnId="{A81889D7-B4F1-469E-A91B-D36894BED34C}">
      <dgm:prSet/>
      <dgm:spPr/>
      <dgm:t>
        <a:bodyPr/>
        <a:lstStyle/>
        <a:p>
          <a:endParaRPr lang="en-US"/>
        </a:p>
      </dgm:t>
    </dgm:pt>
    <dgm:pt modelId="{EA1701F6-7B57-4B04-9E00-64FC8D153085}">
      <dgm:prSet phldrT="[Text]" custT="1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Přes 300 e-knih volně ke stažení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A6530B81-68FB-4CB6-934B-339EA4E796B5}" type="parTrans" cxnId="{AA493673-DAC7-4571-B247-A7E1C831035C}">
      <dgm:prSet/>
      <dgm:spPr/>
      <dgm:t>
        <a:bodyPr/>
        <a:lstStyle/>
        <a:p>
          <a:endParaRPr lang="en-US"/>
        </a:p>
      </dgm:t>
    </dgm:pt>
    <dgm:pt modelId="{7CDBA56F-B9FD-42B0-9B00-3DC230E39858}" type="sibTrans" cxnId="{AA493673-DAC7-4571-B247-A7E1C831035C}">
      <dgm:prSet/>
      <dgm:spPr/>
      <dgm:t>
        <a:bodyPr/>
        <a:lstStyle/>
        <a:p>
          <a:endParaRPr lang="en-US"/>
        </a:p>
      </dgm:t>
    </dgm:pt>
    <dgm:pt modelId="{93D5BE62-6301-490C-8612-1A4F7C59D944}">
      <dgm:prSet phldrT="[Text]" custT="1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Ocenění Knihovna roku – projekt Karel Čapek Online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A2DAE56B-9443-42AD-AFD3-A42EEA092E54}" type="parTrans" cxnId="{9BC03D69-95D5-4288-9D18-E09B68FBC2B7}">
      <dgm:prSet/>
      <dgm:spPr/>
      <dgm:t>
        <a:bodyPr/>
        <a:lstStyle/>
        <a:p>
          <a:endParaRPr lang="cs-CZ"/>
        </a:p>
      </dgm:t>
    </dgm:pt>
    <dgm:pt modelId="{CA483321-8EA1-4BFC-8105-BA7EBB47CCE7}" type="sibTrans" cxnId="{9BC03D69-95D5-4288-9D18-E09B68FBC2B7}">
      <dgm:prSet/>
      <dgm:spPr/>
      <dgm:t>
        <a:bodyPr/>
        <a:lstStyle/>
        <a:p>
          <a:endParaRPr lang="cs-CZ"/>
        </a:p>
      </dgm:t>
    </dgm:pt>
    <dgm:pt modelId="{CCF077D7-2791-412F-9EA6-29CA575C35A6}">
      <dgm:prSet phldrT="[Text]" custT="1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sz="1400" b="1" dirty="0" smtClean="0">
              <a:latin typeface="Calibri"/>
              <a:ea typeface="+mn-ea"/>
              <a:cs typeface="+mn-cs"/>
            </a:rPr>
            <a:t>BUDOUCNOST!</a:t>
          </a:r>
          <a:endParaRPr lang="en-US" sz="1400" b="1" dirty="0">
            <a:latin typeface="Calibri"/>
            <a:ea typeface="+mn-ea"/>
            <a:cs typeface="+mn-cs"/>
          </a:endParaRPr>
        </a:p>
      </dgm:t>
    </dgm:pt>
    <dgm:pt modelId="{82A1BE26-C9FE-471F-ABF8-8FEEBA60E746}" type="parTrans" cxnId="{D10BD900-B628-490D-979B-BD3ED8751DB0}">
      <dgm:prSet/>
      <dgm:spPr/>
      <dgm:t>
        <a:bodyPr/>
        <a:lstStyle/>
        <a:p>
          <a:endParaRPr lang="cs-CZ"/>
        </a:p>
      </dgm:t>
    </dgm:pt>
    <dgm:pt modelId="{ACE0C2E8-519F-42F9-AF6B-805F91513F4F}" type="sibTrans" cxnId="{D10BD900-B628-490D-979B-BD3ED8751DB0}">
      <dgm:prSet/>
      <dgm:spPr/>
      <dgm:t>
        <a:bodyPr/>
        <a:lstStyle/>
        <a:p>
          <a:endParaRPr lang="cs-CZ"/>
        </a:p>
      </dgm:t>
    </dgm:pt>
    <dgm:pt modelId="{D0991395-258C-4682-9C62-ECED50FEB7F7}">
      <dgm:prSet phldrT="[Text]" custT="1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Digitalizace </a:t>
          </a:r>
          <a:r>
            <a:rPr lang="cs-CZ" sz="1000" b="0" dirty="0" err="1" smtClean="0">
              <a:latin typeface="Calibri"/>
              <a:ea typeface="+mn-ea"/>
              <a:cs typeface="+mn-cs"/>
            </a:rPr>
            <a:t>pragensijí</a:t>
          </a:r>
          <a:r>
            <a:rPr lang="cs-CZ" sz="1000" b="0" dirty="0" smtClean="0">
              <a:latin typeface="Calibri"/>
              <a:ea typeface="+mn-ea"/>
              <a:cs typeface="+mn-cs"/>
            </a:rPr>
            <a:t> a teatrálií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F28F6025-629D-4E12-B78B-397D70F2D1DB}" type="parTrans" cxnId="{8FA623FE-EB57-4E01-A675-583490566DF3}">
      <dgm:prSet/>
      <dgm:spPr/>
      <dgm:t>
        <a:bodyPr/>
        <a:lstStyle/>
        <a:p>
          <a:endParaRPr lang="cs-CZ"/>
        </a:p>
      </dgm:t>
    </dgm:pt>
    <dgm:pt modelId="{1EF76677-4BD3-46A4-B891-F732876D5831}" type="sibTrans" cxnId="{8FA623FE-EB57-4E01-A675-583490566DF3}">
      <dgm:prSet/>
      <dgm:spPr/>
      <dgm:t>
        <a:bodyPr/>
        <a:lstStyle/>
        <a:p>
          <a:endParaRPr lang="cs-CZ"/>
        </a:p>
      </dgm:t>
    </dgm:pt>
    <dgm:pt modelId="{9A8444BD-C609-4D20-B3C5-32F5C3288A47}">
      <dgm:prSet phldrT="[Text]" custT="1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sz="900" b="0" dirty="0" smtClean="0">
              <a:latin typeface="Calibri"/>
              <a:ea typeface="+mn-ea"/>
              <a:cs typeface="+mn-cs"/>
            </a:rPr>
            <a:t>Agregace e-obsahu</a:t>
          </a:r>
          <a:endParaRPr lang="en-US" sz="900" b="0" dirty="0">
            <a:latin typeface="Calibri"/>
            <a:ea typeface="+mn-ea"/>
            <a:cs typeface="+mn-cs"/>
          </a:endParaRPr>
        </a:p>
      </dgm:t>
    </dgm:pt>
    <dgm:pt modelId="{356071E7-2A05-48EA-9560-BCBC93218861}" type="parTrans" cxnId="{B609B5B9-13D7-4BC6-BEAD-738732BF81B0}">
      <dgm:prSet/>
      <dgm:spPr/>
      <dgm:t>
        <a:bodyPr/>
        <a:lstStyle/>
        <a:p>
          <a:endParaRPr lang="cs-CZ"/>
        </a:p>
      </dgm:t>
    </dgm:pt>
    <dgm:pt modelId="{9A6BF122-965C-4E9F-BF4E-63AF7C7BDFAC}" type="sibTrans" cxnId="{B609B5B9-13D7-4BC6-BEAD-738732BF81B0}">
      <dgm:prSet/>
      <dgm:spPr/>
      <dgm:t>
        <a:bodyPr/>
        <a:lstStyle/>
        <a:p>
          <a:endParaRPr lang="cs-CZ"/>
        </a:p>
      </dgm:t>
    </dgm:pt>
    <dgm:pt modelId="{08F89887-61E8-447B-A7FB-14521BA379FE}">
      <dgm:prSet phldrT="[Text]" custT="1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11 online tematických projektů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40776043-9FB9-4D07-B6A5-8E6D4D6095B6}" type="parTrans" cxnId="{C5CB5023-C698-41B6-9CEF-4CD40FBDF57C}">
      <dgm:prSet/>
      <dgm:spPr/>
      <dgm:t>
        <a:bodyPr/>
        <a:lstStyle/>
        <a:p>
          <a:endParaRPr lang="cs-CZ"/>
        </a:p>
      </dgm:t>
    </dgm:pt>
    <dgm:pt modelId="{B1ACB0C3-0E49-4FD2-B704-62B4F9C6AD7D}" type="sibTrans" cxnId="{C5CB5023-C698-41B6-9CEF-4CD40FBDF57C}">
      <dgm:prSet/>
      <dgm:spPr/>
      <dgm:t>
        <a:bodyPr/>
        <a:lstStyle/>
        <a:p>
          <a:endParaRPr lang="cs-CZ"/>
        </a:p>
      </dgm:t>
    </dgm:pt>
    <dgm:pt modelId="{352E8D9F-B928-466D-8F4F-84C4F53A7D9D}">
      <dgm:prSet phldrT="[Text]" custT="1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sz="900" b="0" dirty="0" smtClean="0">
              <a:latin typeface="Calibri"/>
              <a:ea typeface="+mn-ea"/>
              <a:cs typeface="+mn-cs"/>
            </a:rPr>
            <a:t>Vančura online</a:t>
          </a:r>
          <a:endParaRPr lang="en-US" sz="900" b="0" dirty="0">
            <a:latin typeface="Calibri"/>
            <a:ea typeface="+mn-ea"/>
            <a:cs typeface="+mn-cs"/>
          </a:endParaRPr>
        </a:p>
      </dgm:t>
    </dgm:pt>
    <dgm:pt modelId="{5F65D015-52A8-44D6-86F0-FB33525AD286}" type="parTrans" cxnId="{565CBC47-1B89-4227-9A71-6EAC6D812765}">
      <dgm:prSet/>
      <dgm:spPr/>
      <dgm:t>
        <a:bodyPr/>
        <a:lstStyle/>
        <a:p>
          <a:endParaRPr lang="cs-CZ"/>
        </a:p>
      </dgm:t>
    </dgm:pt>
    <dgm:pt modelId="{78A07537-37D8-4A21-984A-A63283301B9A}" type="sibTrans" cxnId="{565CBC47-1B89-4227-9A71-6EAC6D812765}">
      <dgm:prSet/>
      <dgm:spPr/>
      <dgm:t>
        <a:bodyPr/>
        <a:lstStyle/>
        <a:p>
          <a:endParaRPr lang="cs-CZ"/>
        </a:p>
      </dgm:t>
    </dgm:pt>
    <dgm:pt modelId="{7609EC57-15AE-49DF-A6DC-EA51EB789AA6}">
      <dgm:prSet phldrT="[Text]" custT="1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sz="900" b="0" dirty="0" smtClean="0">
              <a:latin typeface="Calibri"/>
              <a:ea typeface="+mn-ea"/>
              <a:cs typeface="+mn-cs"/>
            </a:rPr>
            <a:t>Publikování současných autorů</a:t>
          </a:r>
          <a:endParaRPr lang="en-US" sz="900" b="0" dirty="0">
            <a:latin typeface="Calibri"/>
            <a:ea typeface="+mn-ea"/>
            <a:cs typeface="+mn-cs"/>
          </a:endParaRPr>
        </a:p>
      </dgm:t>
    </dgm:pt>
    <dgm:pt modelId="{B63529EF-FE1B-4685-BF38-2B0166357C33}" type="parTrans" cxnId="{72CB21B9-CA6B-424D-A7C6-D3DB19772D84}">
      <dgm:prSet/>
      <dgm:spPr/>
      <dgm:t>
        <a:bodyPr/>
        <a:lstStyle/>
        <a:p>
          <a:endParaRPr lang="cs-CZ"/>
        </a:p>
      </dgm:t>
    </dgm:pt>
    <dgm:pt modelId="{ED63F2F3-722B-4D53-9BDA-E43AB0D23AB1}" type="sibTrans" cxnId="{72CB21B9-CA6B-424D-A7C6-D3DB19772D84}">
      <dgm:prSet/>
      <dgm:spPr/>
      <dgm:t>
        <a:bodyPr/>
        <a:lstStyle/>
        <a:p>
          <a:endParaRPr lang="cs-CZ"/>
        </a:p>
      </dgm:t>
    </dgm:pt>
    <dgm:pt modelId="{B42528ED-5EDD-46E4-AD9F-CF88E8CAF228}">
      <dgm:prSet phldrT="[Text]" custT="1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sz="900" b="0" dirty="0" smtClean="0">
              <a:latin typeface="Calibri"/>
              <a:ea typeface="+mn-ea"/>
              <a:cs typeface="+mn-cs"/>
            </a:rPr>
            <a:t>Akvizice e-knih</a:t>
          </a:r>
          <a:endParaRPr lang="en-US" sz="900" b="0" dirty="0">
            <a:latin typeface="Calibri"/>
            <a:ea typeface="+mn-ea"/>
            <a:cs typeface="+mn-cs"/>
          </a:endParaRPr>
        </a:p>
      </dgm:t>
    </dgm:pt>
    <dgm:pt modelId="{A6A4FEC5-9778-449A-A970-E2CF95D85FF1}" type="parTrans" cxnId="{8EA80ECD-65F6-4B00-8062-82A593A7FBA6}">
      <dgm:prSet/>
      <dgm:spPr/>
      <dgm:t>
        <a:bodyPr/>
        <a:lstStyle/>
        <a:p>
          <a:endParaRPr lang="cs-CZ"/>
        </a:p>
      </dgm:t>
    </dgm:pt>
    <dgm:pt modelId="{41840249-AB60-45DF-8A4B-64305B97C352}" type="sibTrans" cxnId="{8EA80ECD-65F6-4B00-8062-82A593A7FBA6}">
      <dgm:prSet/>
      <dgm:spPr/>
      <dgm:t>
        <a:bodyPr/>
        <a:lstStyle/>
        <a:p>
          <a:endParaRPr lang="cs-CZ"/>
        </a:p>
      </dgm:t>
    </dgm:pt>
    <dgm:pt modelId="{F0F3EDBB-C61A-48A3-B35E-3ED2C2A7A141}">
      <dgm:prSet phldrT="[Text]" custT="1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cs-CZ" sz="900" b="0" dirty="0" smtClean="0">
              <a:latin typeface="Calibri"/>
              <a:ea typeface="+mn-ea"/>
              <a:cs typeface="+mn-cs"/>
            </a:rPr>
            <a:t>...</a:t>
          </a:r>
          <a:endParaRPr lang="en-US" sz="900" b="0" dirty="0">
            <a:latin typeface="Calibri"/>
            <a:ea typeface="+mn-ea"/>
            <a:cs typeface="+mn-cs"/>
          </a:endParaRPr>
        </a:p>
      </dgm:t>
    </dgm:pt>
    <dgm:pt modelId="{7F0B854E-52E5-460F-9CFC-99296A24E875}" type="parTrans" cxnId="{B64ED22F-92EB-4AAE-B800-4822A8C13F66}">
      <dgm:prSet/>
      <dgm:spPr/>
      <dgm:t>
        <a:bodyPr/>
        <a:lstStyle/>
        <a:p>
          <a:endParaRPr lang="cs-CZ"/>
        </a:p>
      </dgm:t>
    </dgm:pt>
    <dgm:pt modelId="{B08C64BD-B50C-424E-803C-44448F1CBCC5}" type="sibTrans" cxnId="{B64ED22F-92EB-4AAE-B800-4822A8C13F66}">
      <dgm:prSet/>
      <dgm:spPr/>
      <dgm:t>
        <a:bodyPr/>
        <a:lstStyle/>
        <a:p>
          <a:endParaRPr lang="cs-CZ"/>
        </a:p>
      </dgm:t>
    </dgm:pt>
    <dgm:pt modelId="{99AF298E-22BA-4D67-B12E-11386A19EAFD}">
      <dgm:prSet phldrT="[Text]" custT="1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Přes 800 000 stažení ročně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375DCA5E-2B01-47A2-A65F-8D52FE6A7FB5}" type="parTrans" cxnId="{6360F906-EF9B-43E1-B012-5F988DE3E120}">
      <dgm:prSet/>
      <dgm:spPr/>
      <dgm:t>
        <a:bodyPr/>
        <a:lstStyle/>
        <a:p>
          <a:endParaRPr lang="cs-CZ"/>
        </a:p>
      </dgm:t>
    </dgm:pt>
    <dgm:pt modelId="{B64680A2-A826-4128-8FC7-38893D230F7C}" type="sibTrans" cxnId="{6360F906-EF9B-43E1-B012-5F988DE3E120}">
      <dgm:prSet/>
      <dgm:spPr/>
      <dgm:t>
        <a:bodyPr/>
        <a:lstStyle/>
        <a:p>
          <a:endParaRPr lang="cs-CZ"/>
        </a:p>
      </dgm:t>
    </dgm:pt>
    <dgm:pt modelId="{BFCD7A64-8369-4113-A46C-0A655178D7B4}">
      <dgm:prSet phldrT="[Text]" custT="1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11 online databází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4B567F9B-683D-42C2-A1F9-B8DABDA424A4}" type="parTrans" cxnId="{BC43CB7D-8348-494C-A9AC-19E736D4E745}">
      <dgm:prSet/>
      <dgm:spPr/>
      <dgm:t>
        <a:bodyPr/>
        <a:lstStyle/>
        <a:p>
          <a:endParaRPr lang="cs-CZ"/>
        </a:p>
      </dgm:t>
    </dgm:pt>
    <dgm:pt modelId="{242F9EA0-4EE3-4FEF-9CE7-F99B9738B5B7}" type="sibTrans" cxnId="{BC43CB7D-8348-494C-A9AC-19E736D4E745}">
      <dgm:prSet/>
      <dgm:spPr/>
      <dgm:t>
        <a:bodyPr/>
        <a:lstStyle/>
        <a:p>
          <a:endParaRPr lang="cs-CZ"/>
        </a:p>
      </dgm:t>
    </dgm:pt>
    <dgm:pt modelId="{DCC41E60-172A-40C0-8DE5-321B70FFD9BF}">
      <dgm:prSet phldrT="[Text]" custT="1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sz="1400" b="1" dirty="0" smtClean="0">
              <a:latin typeface="Calibri"/>
              <a:ea typeface="+mn-ea"/>
              <a:cs typeface="+mn-cs"/>
            </a:rPr>
            <a:t>Publikování</a:t>
          </a:r>
          <a:endParaRPr lang="en-US" sz="1400" b="1" dirty="0">
            <a:latin typeface="Calibri"/>
            <a:ea typeface="+mn-ea"/>
            <a:cs typeface="+mn-cs"/>
          </a:endParaRPr>
        </a:p>
      </dgm:t>
    </dgm:pt>
    <dgm:pt modelId="{FF67F247-BB95-4095-BDA8-2B1AA876A586}" type="parTrans" cxnId="{5026FCB4-D41D-49FA-A349-33CE844EC1D6}">
      <dgm:prSet/>
      <dgm:spPr/>
      <dgm:t>
        <a:bodyPr/>
        <a:lstStyle/>
        <a:p>
          <a:endParaRPr lang="cs-CZ"/>
        </a:p>
      </dgm:t>
    </dgm:pt>
    <dgm:pt modelId="{B653F913-77AA-4338-8C51-FDA88FBA5E8A}" type="sibTrans" cxnId="{5026FCB4-D41D-49FA-A349-33CE844EC1D6}">
      <dgm:prSet/>
      <dgm:spPr/>
      <dgm:t>
        <a:bodyPr/>
        <a:lstStyle/>
        <a:p>
          <a:endParaRPr lang="cs-CZ"/>
        </a:p>
      </dgm:t>
    </dgm:pt>
    <dgm:pt modelId="{74D53CEB-EE7A-48F3-A504-221F503582F1}">
      <dgm:prSet phldrT="[Text]" custT="1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sz="1400" b="1" dirty="0" smtClean="0">
              <a:latin typeface="Calibri"/>
              <a:ea typeface="+mn-ea"/>
              <a:cs typeface="+mn-cs"/>
            </a:rPr>
            <a:t>Agregace</a:t>
          </a:r>
          <a:endParaRPr lang="en-US" sz="1400" b="1" dirty="0">
            <a:latin typeface="Calibri"/>
            <a:ea typeface="+mn-ea"/>
            <a:cs typeface="+mn-cs"/>
          </a:endParaRPr>
        </a:p>
      </dgm:t>
    </dgm:pt>
    <dgm:pt modelId="{BB5A1D88-5185-4930-9CFE-9AC86D326699}" type="parTrans" cxnId="{D57CA41B-5F69-4B81-8505-A5CE75BAF2F7}">
      <dgm:prSet/>
      <dgm:spPr/>
      <dgm:t>
        <a:bodyPr/>
        <a:lstStyle/>
        <a:p>
          <a:endParaRPr lang="cs-CZ"/>
        </a:p>
      </dgm:t>
    </dgm:pt>
    <dgm:pt modelId="{034338E7-E700-4AA6-9F9B-8D69A762F527}" type="sibTrans" cxnId="{D57CA41B-5F69-4B81-8505-A5CE75BAF2F7}">
      <dgm:prSet/>
      <dgm:spPr/>
      <dgm:t>
        <a:bodyPr/>
        <a:lstStyle/>
        <a:p>
          <a:endParaRPr lang="cs-CZ"/>
        </a:p>
      </dgm:t>
    </dgm:pt>
    <dgm:pt modelId="{95B58EF5-7B81-4107-AE53-E600EC49BADF}">
      <dgm:prSet phldrT="[Text]" custT="1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sz="1400" b="1" dirty="0" smtClean="0">
              <a:latin typeface="Calibri"/>
              <a:ea typeface="+mn-ea"/>
              <a:cs typeface="+mn-cs"/>
            </a:rPr>
            <a:t>Akvizice</a:t>
          </a:r>
          <a:endParaRPr lang="en-US" sz="1400" b="1" dirty="0">
            <a:latin typeface="Calibri"/>
            <a:ea typeface="+mn-ea"/>
            <a:cs typeface="+mn-cs"/>
          </a:endParaRPr>
        </a:p>
      </dgm:t>
    </dgm:pt>
    <dgm:pt modelId="{D91B3AC4-4D62-43AE-8A0B-16C325B4CE57}" type="parTrans" cxnId="{A80979D1-6170-4B43-9FBC-4D2072ACFC88}">
      <dgm:prSet/>
      <dgm:spPr/>
      <dgm:t>
        <a:bodyPr/>
        <a:lstStyle/>
        <a:p>
          <a:endParaRPr lang="cs-CZ"/>
        </a:p>
      </dgm:t>
    </dgm:pt>
    <dgm:pt modelId="{41DC4C5D-EFF5-4FE8-95DF-B3D84BA87954}" type="sibTrans" cxnId="{A80979D1-6170-4B43-9FBC-4D2072ACFC88}">
      <dgm:prSet/>
      <dgm:spPr/>
      <dgm:t>
        <a:bodyPr/>
        <a:lstStyle/>
        <a:p>
          <a:endParaRPr lang="cs-CZ"/>
        </a:p>
      </dgm:t>
    </dgm:pt>
    <dgm:pt modelId="{C09110F4-B80A-4BC1-92B1-F123D2B5943B}">
      <dgm:prSet phldrT="[Text]" custT="1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sz="1400" b="1" dirty="0" smtClean="0">
              <a:latin typeface="Calibri"/>
              <a:ea typeface="+mn-ea"/>
              <a:cs typeface="+mn-cs"/>
            </a:rPr>
            <a:t>Spolupráce</a:t>
          </a:r>
          <a:endParaRPr lang="en-US" sz="1400" b="1" dirty="0">
            <a:latin typeface="Calibri"/>
            <a:ea typeface="+mn-ea"/>
            <a:cs typeface="+mn-cs"/>
          </a:endParaRPr>
        </a:p>
      </dgm:t>
    </dgm:pt>
    <dgm:pt modelId="{3A8EB565-9EDB-451A-B39D-C10F369481CD}" type="parTrans" cxnId="{5C691007-95B4-4CD6-B8CE-82010828D9B9}">
      <dgm:prSet/>
      <dgm:spPr/>
      <dgm:t>
        <a:bodyPr/>
        <a:lstStyle/>
        <a:p>
          <a:endParaRPr lang="cs-CZ"/>
        </a:p>
      </dgm:t>
    </dgm:pt>
    <dgm:pt modelId="{2D330410-EED3-4A8C-957E-40953DC852C9}" type="sibTrans" cxnId="{5C691007-95B4-4CD6-B8CE-82010828D9B9}">
      <dgm:prSet/>
      <dgm:spPr/>
      <dgm:t>
        <a:bodyPr/>
        <a:lstStyle/>
        <a:p>
          <a:endParaRPr lang="cs-CZ"/>
        </a:p>
      </dgm:t>
    </dgm:pt>
    <dgm:pt modelId="{3D89DFE4-ABC8-4B3A-95AB-9F971D6F38A4}">
      <dgm:prSet phldrT="[Text]" custT="1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sz="1400" b="1" dirty="0" smtClean="0">
              <a:latin typeface="Calibri"/>
              <a:ea typeface="+mn-ea"/>
              <a:cs typeface="+mn-cs"/>
            </a:rPr>
            <a:t>Růst</a:t>
          </a:r>
          <a:endParaRPr lang="en-US" sz="1400" b="1" dirty="0">
            <a:latin typeface="Calibri"/>
            <a:ea typeface="+mn-ea"/>
            <a:cs typeface="+mn-cs"/>
          </a:endParaRPr>
        </a:p>
      </dgm:t>
    </dgm:pt>
    <dgm:pt modelId="{18B66FD2-40CB-4575-8622-269A8A6BF21C}" type="parTrans" cxnId="{B4DBA7EF-6D93-43F9-AAA1-7AFC199D5B57}">
      <dgm:prSet/>
      <dgm:spPr/>
      <dgm:t>
        <a:bodyPr/>
        <a:lstStyle/>
        <a:p>
          <a:endParaRPr lang="cs-CZ"/>
        </a:p>
      </dgm:t>
    </dgm:pt>
    <dgm:pt modelId="{AFC41B2D-7EC8-45BA-86BB-46E1CB532464}" type="sibTrans" cxnId="{B4DBA7EF-6D93-43F9-AAA1-7AFC199D5B57}">
      <dgm:prSet/>
      <dgm:spPr/>
      <dgm:t>
        <a:bodyPr/>
        <a:lstStyle/>
        <a:p>
          <a:endParaRPr lang="cs-CZ"/>
        </a:p>
      </dgm:t>
    </dgm:pt>
    <dgm:pt modelId="{30E65DFB-60BB-4132-B6A9-50CA2E7A50E3}">
      <dgm:prSet phldrT="[Text]" custT="1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Cizojazyčné e-knihy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431CFF98-428B-41D0-82DC-129A6D6A13A4}" type="parTrans" cxnId="{FB763D7D-0F7C-4833-A266-6AB5FF23285B}">
      <dgm:prSet/>
      <dgm:spPr/>
      <dgm:t>
        <a:bodyPr/>
        <a:lstStyle/>
        <a:p>
          <a:endParaRPr lang="cs-CZ"/>
        </a:p>
      </dgm:t>
    </dgm:pt>
    <dgm:pt modelId="{2D8FDC69-B2D5-49C2-B708-3D64939EC911}" type="sibTrans" cxnId="{FB763D7D-0F7C-4833-A266-6AB5FF23285B}">
      <dgm:prSet/>
      <dgm:spPr/>
      <dgm:t>
        <a:bodyPr/>
        <a:lstStyle/>
        <a:p>
          <a:endParaRPr lang="cs-CZ"/>
        </a:p>
      </dgm:t>
    </dgm:pt>
    <dgm:pt modelId="{0C04DEF6-EAB7-46DC-B777-D9EE12C393E0}">
      <dgm:prSet phldrT="[Text]" custT="1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cs-CZ" sz="1000" b="0" dirty="0" smtClean="0">
              <a:latin typeface="Calibri"/>
              <a:ea typeface="+mn-ea"/>
              <a:cs typeface="+mn-cs"/>
            </a:rPr>
            <a:t>...</a:t>
          </a:r>
          <a:endParaRPr lang="en-US" sz="1000" b="0" dirty="0">
            <a:latin typeface="Calibri"/>
            <a:ea typeface="+mn-ea"/>
            <a:cs typeface="+mn-cs"/>
          </a:endParaRPr>
        </a:p>
      </dgm:t>
    </dgm:pt>
    <dgm:pt modelId="{124599BF-9141-4763-B121-FFFC0FB61827}" type="parTrans" cxnId="{851DA668-7AB1-45E4-B8C5-1E18E4246466}">
      <dgm:prSet/>
      <dgm:spPr/>
      <dgm:t>
        <a:bodyPr/>
        <a:lstStyle/>
        <a:p>
          <a:endParaRPr lang="cs-CZ"/>
        </a:p>
      </dgm:t>
    </dgm:pt>
    <dgm:pt modelId="{06B9292F-3678-491C-9572-AAE1A8CB0AC6}" type="sibTrans" cxnId="{851DA668-7AB1-45E4-B8C5-1E18E4246466}">
      <dgm:prSet/>
      <dgm:spPr/>
      <dgm:t>
        <a:bodyPr/>
        <a:lstStyle/>
        <a:p>
          <a:endParaRPr lang="cs-CZ"/>
        </a:p>
      </dgm:t>
    </dgm:pt>
    <dgm:pt modelId="{25D57B52-0153-46E5-8100-F86C119EA4C2}" type="pres">
      <dgm:prSet presAssocID="{E4EAE2BA-E6E9-47BE-90DA-7CC8F54379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F03985E-2144-459C-AE31-80D138E22546}" type="pres">
      <dgm:prSet presAssocID="{E4EAE2BA-E6E9-47BE-90DA-7CC8F543793A}" presName="arrow" presStyleLbl="bgShp" presStyleIdx="0" presStyleCnt="1"/>
      <dgm:spPr/>
    </dgm:pt>
    <dgm:pt modelId="{21298EDD-9674-4FA1-9E17-24FAC05405C2}" type="pres">
      <dgm:prSet presAssocID="{E4EAE2BA-E6E9-47BE-90DA-7CC8F543793A}" presName="points" presStyleCnt="0"/>
      <dgm:spPr/>
    </dgm:pt>
    <dgm:pt modelId="{D8D2F4CE-637D-4B70-8D32-4F2735BE754E}" type="pres">
      <dgm:prSet presAssocID="{28E50F4E-A211-4387-B97C-8204D2D63C7E}" presName="compositeA" presStyleCnt="0"/>
      <dgm:spPr/>
    </dgm:pt>
    <dgm:pt modelId="{7E900079-6142-4C06-BA00-5072ED1385FF}" type="pres">
      <dgm:prSet presAssocID="{28E50F4E-A211-4387-B97C-8204D2D63C7E}" presName="textA" presStyleLbl="revTx" presStyleIdx="0" presStyleCnt="6" custScaleX="231828" custScaleY="9894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2EF7A8-FC4F-4F85-B4BC-1F10B62E903C}" type="pres">
      <dgm:prSet presAssocID="{28E50F4E-A211-4387-B97C-8204D2D63C7E}" presName="circleA" presStyleLbl="node1" presStyleIdx="0" presStyleCnt="6"/>
      <dgm:spPr/>
    </dgm:pt>
    <dgm:pt modelId="{321F528D-8118-4CF0-9DCF-81527019707B}" type="pres">
      <dgm:prSet presAssocID="{28E50F4E-A211-4387-B97C-8204D2D63C7E}" presName="spaceA" presStyleCnt="0"/>
      <dgm:spPr/>
    </dgm:pt>
    <dgm:pt modelId="{19DB5420-205F-4727-B4FA-4CBE7DD9CC65}" type="pres">
      <dgm:prSet presAssocID="{7E88C0FE-9E9F-45D8-9EB3-4AB6E6B956AA}" presName="space" presStyleCnt="0"/>
      <dgm:spPr/>
    </dgm:pt>
    <dgm:pt modelId="{F06E316D-6300-4367-B335-11CB71DDBCDC}" type="pres">
      <dgm:prSet presAssocID="{5A22019F-6F97-4DC3-963A-583D3D54A632}" presName="compositeB" presStyleCnt="0"/>
      <dgm:spPr/>
    </dgm:pt>
    <dgm:pt modelId="{9F443566-C304-433C-8B2B-FB9EA6016102}" type="pres">
      <dgm:prSet presAssocID="{5A22019F-6F97-4DC3-963A-583D3D54A632}" presName="textB" presStyleLbl="revTx" presStyleIdx="1" presStyleCnt="6" custScaleX="1260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6B285B-A37E-465A-9E16-58BC86A8A00E}" type="pres">
      <dgm:prSet presAssocID="{5A22019F-6F97-4DC3-963A-583D3D54A632}" presName="circleB" presStyleLbl="node1" presStyleIdx="1" presStyleCnt="6"/>
      <dgm:spPr/>
    </dgm:pt>
    <dgm:pt modelId="{C8D9D2BA-07D8-4842-AF1B-5535374A9122}" type="pres">
      <dgm:prSet presAssocID="{5A22019F-6F97-4DC3-963A-583D3D54A632}" presName="spaceB" presStyleCnt="0"/>
      <dgm:spPr/>
    </dgm:pt>
    <dgm:pt modelId="{1EF3D4A8-9D3B-4F8B-949D-8DF2AE5CAF87}" type="pres">
      <dgm:prSet presAssocID="{40C46F67-A448-4DFF-9ACB-C354C5196E83}" presName="space" presStyleCnt="0"/>
      <dgm:spPr/>
    </dgm:pt>
    <dgm:pt modelId="{E9CF4F97-8317-4839-BA0E-56477AC631FE}" type="pres">
      <dgm:prSet presAssocID="{7FC2D584-30A6-449E-B7CA-341F5F62FAF5}" presName="compositeA" presStyleCnt="0"/>
      <dgm:spPr/>
    </dgm:pt>
    <dgm:pt modelId="{C1C330DA-D59B-475F-8BC0-3E609F93A765}" type="pres">
      <dgm:prSet presAssocID="{7FC2D584-30A6-449E-B7CA-341F5F62FAF5}" presName="textA" presStyleLbl="revTx" presStyleIdx="2" presStyleCnt="6" custScaleX="14375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5BE3CA-8424-41B1-9754-C26C3642ECAB}" type="pres">
      <dgm:prSet presAssocID="{7FC2D584-30A6-449E-B7CA-341F5F62FAF5}" presName="circleA" presStyleLbl="node1" presStyleIdx="2" presStyleCnt="6"/>
      <dgm:spPr/>
    </dgm:pt>
    <dgm:pt modelId="{A27FA56B-1E46-4F2C-951C-B977BC458F34}" type="pres">
      <dgm:prSet presAssocID="{7FC2D584-30A6-449E-B7CA-341F5F62FAF5}" presName="spaceA" presStyleCnt="0"/>
      <dgm:spPr/>
    </dgm:pt>
    <dgm:pt modelId="{89C2FF2D-74C6-4E84-80C2-A22FE138472D}" type="pres">
      <dgm:prSet presAssocID="{9BCC6C0B-54DD-42A5-A6A4-57FEEA70C7B5}" presName="space" presStyleCnt="0"/>
      <dgm:spPr/>
    </dgm:pt>
    <dgm:pt modelId="{323EE1A0-7C22-4391-9BBF-F384DEEA36CC}" type="pres">
      <dgm:prSet presAssocID="{1EAF32EF-2685-41DE-B527-A19EA257EFF2}" presName="compositeB" presStyleCnt="0"/>
      <dgm:spPr/>
    </dgm:pt>
    <dgm:pt modelId="{13ACD1F7-6C2D-4DA8-B43E-010C3EB0427F}" type="pres">
      <dgm:prSet presAssocID="{1EAF32EF-2685-41DE-B527-A19EA257EFF2}" presName="textB" presStyleLbl="revTx" presStyleIdx="3" presStyleCnt="6" custScaleX="14010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54157D-155F-4713-95B3-1C4D351B1AE7}" type="pres">
      <dgm:prSet presAssocID="{1EAF32EF-2685-41DE-B527-A19EA257EFF2}" presName="circleB" presStyleLbl="node1" presStyleIdx="3" presStyleCnt="6"/>
      <dgm:spPr/>
    </dgm:pt>
    <dgm:pt modelId="{2AB7D41A-B8FB-4D36-8532-8AA109D19DE0}" type="pres">
      <dgm:prSet presAssocID="{1EAF32EF-2685-41DE-B527-A19EA257EFF2}" presName="spaceB" presStyleCnt="0"/>
      <dgm:spPr/>
    </dgm:pt>
    <dgm:pt modelId="{19CA7D41-D299-4B26-A8E9-83FCC51C1BC1}" type="pres">
      <dgm:prSet presAssocID="{C8B63689-AE32-480F-B66B-8481F7137AF6}" presName="space" presStyleCnt="0"/>
      <dgm:spPr/>
    </dgm:pt>
    <dgm:pt modelId="{94F33ED4-72A7-4F90-8797-5FD34D2EA03D}" type="pres">
      <dgm:prSet presAssocID="{C4843CC7-1E96-4B59-9DC6-ACB4F823B6CA}" presName="compositeA" presStyleCnt="0"/>
      <dgm:spPr/>
    </dgm:pt>
    <dgm:pt modelId="{5215D93F-3ADC-423D-B178-DCBD36565F7E}" type="pres">
      <dgm:prSet presAssocID="{C4843CC7-1E96-4B59-9DC6-ACB4F823B6CA}" presName="textA" presStyleLbl="revTx" presStyleIdx="4" presStyleCnt="6" custScaleX="1952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46F6D5-B2D1-4E0A-9320-E1279C75C33A}" type="pres">
      <dgm:prSet presAssocID="{C4843CC7-1E96-4B59-9DC6-ACB4F823B6CA}" presName="circleA" presStyleLbl="node1" presStyleIdx="4" presStyleCnt="6"/>
      <dgm:spPr/>
    </dgm:pt>
    <dgm:pt modelId="{04DA4C37-E613-4CC3-BAF0-E7785BC1009F}" type="pres">
      <dgm:prSet presAssocID="{C4843CC7-1E96-4B59-9DC6-ACB4F823B6CA}" presName="spaceA" presStyleCnt="0"/>
      <dgm:spPr/>
    </dgm:pt>
    <dgm:pt modelId="{821A0028-5CE8-45D4-B976-28C956B0C1F5}" type="pres">
      <dgm:prSet presAssocID="{E03609D5-4748-4E3C-8F59-7CA6A6BDD666}" presName="space" presStyleCnt="0"/>
      <dgm:spPr/>
    </dgm:pt>
    <dgm:pt modelId="{6FE5074B-07FB-4BCC-8255-ABC2F00DDB33}" type="pres">
      <dgm:prSet presAssocID="{CCF077D7-2791-412F-9EA6-29CA575C35A6}" presName="compositeB" presStyleCnt="0"/>
      <dgm:spPr/>
    </dgm:pt>
    <dgm:pt modelId="{8E79EDA0-D990-4356-A5BA-7A806B16478F}" type="pres">
      <dgm:prSet presAssocID="{CCF077D7-2791-412F-9EA6-29CA575C35A6}" presName="textB" presStyleLbl="revTx" presStyleIdx="5" presStyleCnt="6" custScaleX="19468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4B5CF2-F894-462B-8E06-F6ED70B65F4E}" type="pres">
      <dgm:prSet presAssocID="{CCF077D7-2791-412F-9EA6-29CA575C35A6}" presName="circleB" presStyleLbl="node1" presStyleIdx="5" presStyleCnt="6"/>
      <dgm:spPr/>
    </dgm:pt>
    <dgm:pt modelId="{052C385B-7C30-4263-9005-0D1916F47784}" type="pres">
      <dgm:prSet presAssocID="{CCF077D7-2791-412F-9EA6-29CA575C35A6}" presName="spaceB" presStyleCnt="0"/>
      <dgm:spPr/>
    </dgm:pt>
  </dgm:ptLst>
  <dgm:cxnLst>
    <dgm:cxn modelId="{A81889D7-B4F1-469E-A91B-D36894BED34C}" srcId="{E4EAE2BA-E6E9-47BE-90DA-7CC8F543793A}" destId="{C4843CC7-1E96-4B59-9DC6-ACB4F823B6CA}" srcOrd="4" destOrd="0" parTransId="{B45DE71B-8C61-4A29-BBB0-5AA953CF7542}" sibTransId="{E03609D5-4748-4E3C-8F59-7CA6A6BDD666}"/>
    <dgm:cxn modelId="{CDB2B094-EB58-47AC-AC20-FF31AAB438F6}" type="presOf" srcId="{E4EAE2BA-E6E9-47BE-90DA-7CC8F543793A}" destId="{25D57B52-0153-46E5-8100-F86C119EA4C2}" srcOrd="0" destOrd="0" presId="urn:microsoft.com/office/officeart/2005/8/layout/hProcess11"/>
    <dgm:cxn modelId="{B609B5B9-13D7-4BC6-BEAD-738732BF81B0}" srcId="{1EAF32EF-2685-41DE-B527-A19EA257EFF2}" destId="{9A8444BD-C609-4D20-B3C5-32F5C3288A47}" srcOrd="1" destOrd="0" parTransId="{356071E7-2A05-48EA-9560-BCBC93218861}" sibTransId="{9A6BF122-965C-4E9F-BF4E-63AF7C7BDFAC}"/>
    <dgm:cxn modelId="{B64ED22F-92EB-4AAE-B800-4822A8C13F66}" srcId="{1EAF32EF-2685-41DE-B527-A19EA257EFF2}" destId="{F0F3EDBB-C61A-48A3-B35E-3ED2C2A7A141}" srcOrd="5" destOrd="0" parTransId="{7F0B854E-52E5-460F-9CFC-99296A24E875}" sibTransId="{B08C64BD-B50C-424E-803C-44448F1CBCC5}"/>
    <dgm:cxn modelId="{115C8FA7-F114-4596-87DA-6FB25E6499DE}" type="presOf" srcId="{EA1701F6-7B57-4B04-9E00-64FC8D153085}" destId="{5215D93F-3ADC-423D-B178-DCBD36565F7E}" srcOrd="0" destOrd="1" presId="urn:microsoft.com/office/officeart/2005/8/layout/hProcess11"/>
    <dgm:cxn modelId="{AA027864-6DE8-41B7-83D9-0DBE1FBD6894}" type="presOf" srcId="{4197E540-D10F-4BDA-84C9-B2027B240EEB}" destId="{7E900079-6142-4C06-BA00-5072ED1385FF}" srcOrd="0" destOrd="1" presId="urn:microsoft.com/office/officeart/2005/8/layout/hProcess11"/>
    <dgm:cxn modelId="{72CB21B9-CA6B-424D-A7C6-D3DB19772D84}" srcId="{1EAF32EF-2685-41DE-B527-A19EA257EFF2}" destId="{7609EC57-15AE-49DF-A6DC-EA51EB789AA6}" srcOrd="3" destOrd="0" parTransId="{B63529EF-FE1B-4685-BF38-2B0166357C33}" sibTransId="{ED63F2F3-722B-4D53-9BDA-E43AB0D23AB1}"/>
    <dgm:cxn modelId="{C5CB5023-C698-41B6-9CEF-4CD40FBDF57C}" srcId="{C4843CC7-1E96-4B59-9DC6-ACB4F823B6CA}" destId="{08F89887-61E8-447B-A7FB-14521BA379FE}" srcOrd="1" destOrd="0" parTransId="{40776043-9FB9-4D07-B6A5-8E6D4D6095B6}" sibTransId="{B1ACB0C3-0E49-4FD2-B704-62B4F9C6AD7D}"/>
    <dgm:cxn modelId="{4FD9D435-EC93-4255-9B61-8656AEEE3F7D}" type="presOf" srcId="{4270397F-DBF8-4AC4-AA3F-CA10089E7FBE}" destId="{C1C330DA-D59B-475F-8BC0-3E609F93A765}" srcOrd="0" destOrd="2" presId="urn:microsoft.com/office/officeart/2005/8/layout/hProcess11"/>
    <dgm:cxn modelId="{34E1D5CE-CF92-42AA-90E7-643B12015365}" type="presOf" srcId="{F0F3EDBB-C61A-48A3-B35E-3ED2C2A7A141}" destId="{13ACD1F7-6C2D-4DA8-B43E-010C3EB0427F}" srcOrd="0" destOrd="6" presId="urn:microsoft.com/office/officeart/2005/8/layout/hProcess11"/>
    <dgm:cxn modelId="{5026FCB4-D41D-49FA-A349-33CE844EC1D6}" srcId="{CCF077D7-2791-412F-9EA6-29CA575C35A6}" destId="{DCC41E60-172A-40C0-8DE5-321B70FFD9BF}" srcOrd="0" destOrd="0" parTransId="{FF67F247-BB95-4095-BDA8-2B1AA876A586}" sibTransId="{B653F913-77AA-4338-8C51-FDA88FBA5E8A}"/>
    <dgm:cxn modelId="{D57CA41B-5F69-4B81-8505-A5CE75BAF2F7}" srcId="{CCF077D7-2791-412F-9EA6-29CA575C35A6}" destId="{74D53CEB-EE7A-48F3-A504-221F503582F1}" srcOrd="1" destOrd="0" parTransId="{BB5A1D88-5185-4930-9CFE-9AC86D326699}" sibTransId="{034338E7-E700-4AA6-9F9B-8D69A762F527}"/>
    <dgm:cxn modelId="{E426A089-4660-4007-AADB-CF8C299A6638}" type="presOf" srcId="{0AE14328-0EE2-49D7-98C5-68FCA23BDFFA}" destId="{9F443566-C304-433C-8B2B-FB9EA6016102}" srcOrd="0" destOrd="1" presId="urn:microsoft.com/office/officeart/2005/8/layout/hProcess11"/>
    <dgm:cxn modelId="{14B08134-44B4-46FF-B169-37B4E05688E2}" type="presOf" srcId="{DCC41E60-172A-40C0-8DE5-321B70FFD9BF}" destId="{8E79EDA0-D990-4356-A5BA-7A806B16478F}" srcOrd="0" destOrd="1" presId="urn:microsoft.com/office/officeart/2005/8/layout/hProcess11"/>
    <dgm:cxn modelId="{AA493673-DAC7-4571-B247-A7E1C831035C}" srcId="{C4843CC7-1E96-4B59-9DC6-ACB4F823B6CA}" destId="{EA1701F6-7B57-4B04-9E00-64FC8D153085}" srcOrd="0" destOrd="0" parTransId="{A6530B81-68FB-4CB6-934B-339EA4E796B5}" sibTransId="{7CDBA56F-B9FD-42B0-9B00-3DC230E39858}"/>
    <dgm:cxn modelId="{A80979D1-6170-4B43-9FBC-4D2072ACFC88}" srcId="{CCF077D7-2791-412F-9EA6-29CA575C35A6}" destId="{95B58EF5-7B81-4107-AE53-E600EC49BADF}" srcOrd="2" destOrd="0" parTransId="{D91B3AC4-4D62-43AE-8A0B-16C325B4CE57}" sibTransId="{41DC4C5D-EFF5-4FE8-95DF-B3D84BA87954}"/>
    <dgm:cxn modelId="{037D1ED7-9660-475E-907C-F4AD249CA9F1}" srcId="{28E50F4E-A211-4387-B97C-8204D2D63C7E}" destId="{4197E540-D10F-4BDA-84C9-B2027B240EEB}" srcOrd="0" destOrd="0" parTransId="{78BB0D03-C1B0-4614-BB63-23D6CFFED62B}" sibTransId="{6EE9F422-00AE-4222-BD4F-062656D802FD}"/>
    <dgm:cxn modelId="{D10BD900-B628-490D-979B-BD3ED8751DB0}" srcId="{E4EAE2BA-E6E9-47BE-90DA-7CC8F543793A}" destId="{CCF077D7-2791-412F-9EA6-29CA575C35A6}" srcOrd="5" destOrd="0" parTransId="{82A1BE26-C9FE-471F-ABF8-8FEEBA60E746}" sibTransId="{ACE0C2E8-519F-42F9-AF6B-805F91513F4F}"/>
    <dgm:cxn modelId="{3A5A99A3-C3C5-42B1-AA87-A698D237EE6D}" type="presOf" srcId="{95B58EF5-7B81-4107-AE53-E600EC49BADF}" destId="{8E79EDA0-D990-4356-A5BA-7A806B16478F}" srcOrd="0" destOrd="3" presId="urn:microsoft.com/office/officeart/2005/8/layout/hProcess11"/>
    <dgm:cxn modelId="{6503DB3B-B8B0-4B71-ADBB-5488337B43C7}" type="presOf" srcId="{7609EC57-15AE-49DF-A6DC-EA51EB789AA6}" destId="{13ACD1F7-6C2D-4DA8-B43E-010C3EB0427F}" srcOrd="0" destOrd="4" presId="urn:microsoft.com/office/officeart/2005/8/layout/hProcess11"/>
    <dgm:cxn modelId="{870EF580-3130-443B-B824-F56105D6C0CB}" type="presOf" srcId="{3D89DFE4-ABC8-4B3A-95AB-9F971D6F38A4}" destId="{8E79EDA0-D990-4356-A5BA-7A806B16478F}" srcOrd="0" destOrd="5" presId="urn:microsoft.com/office/officeart/2005/8/layout/hProcess11"/>
    <dgm:cxn modelId="{27E33633-6647-4717-869C-8981C5A6C9A4}" type="presOf" srcId="{5A22019F-6F97-4DC3-963A-583D3D54A632}" destId="{9F443566-C304-433C-8B2B-FB9EA6016102}" srcOrd="0" destOrd="0" presId="urn:microsoft.com/office/officeart/2005/8/layout/hProcess11"/>
    <dgm:cxn modelId="{1BE8AE06-DD0F-4AE1-AB15-C4EB0E2DBB99}" type="presOf" srcId="{D0991395-258C-4682-9C62-ECED50FEB7F7}" destId="{9F443566-C304-433C-8B2B-FB9EA6016102}" srcOrd="0" destOrd="2" presId="urn:microsoft.com/office/officeart/2005/8/layout/hProcess11"/>
    <dgm:cxn modelId="{1E61393B-429C-453A-9369-675FB198C477}" type="presOf" srcId="{74D53CEB-EE7A-48F3-A504-221F503582F1}" destId="{8E79EDA0-D990-4356-A5BA-7A806B16478F}" srcOrd="0" destOrd="2" presId="urn:microsoft.com/office/officeart/2005/8/layout/hProcess11"/>
    <dgm:cxn modelId="{3603CE7F-B3FC-4746-835B-FEBA7784AF37}" srcId="{7FC2D584-30A6-449E-B7CA-341F5F62FAF5}" destId="{65A643D8-FAD8-427F-B77E-324519DFF77F}" srcOrd="0" destOrd="0" parTransId="{9B490BD3-91C5-4AD9-B795-4720D22F1C89}" sibTransId="{A1CFAE85-B44C-4654-BCFF-0F4929233B2A}"/>
    <dgm:cxn modelId="{369CF589-BCE1-40FE-8411-C699C59B7B71}" type="presOf" srcId="{8A6DB3FE-C39B-447E-9F35-B0AA149632E9}" destId="{13ACD1F7-6C2D-4DA8-B43E-010C3EB0427F}" srcOrd="0" destOrd="1" presId="urn:microsoft.com/office/officeart/2005/8/layout/hProcess11"/>
    <dgm:cxn modelId="{A5A11E9A-D3C7-4D33-8157-0C59B376A87A}" type="presOf" srcId="{28E50F4E-A211-4387-B97C-8204D2D63C7E}" destId="{7E900079-6142-4C06-BA00-5072ED1385FF}" srcOrd="0" destOrd="0" presId="urn:microsoft.com/office/officeart/2005/8/layout/hProcess11"/>
    <dgm:cxn modelId="{27FA51F6-FDEE-4DCA-AA91-46E4EFACD466}" type="presOf" srcId="{30E65DFB-60BB-4132-B6A9-50CA2E7A50E3}" destId="{5215D93F-3ADC-423D-B178-DCBD36565F7E}" srcOrd="0" destOrd="5" presId="urn:microsoft.com/office/officeart/2005/8/layout/hProcess11"/>
    <dgm:cxn modelId="{03FFA792-9D7C-423D-9DC8-8B96CF338B38}" type="presOf" srcId="{08F89887-61E8-447B-A7FB-14521BA379FE}" destId="{5215D93F-3ADC-423D-B178-DCBD36565F7E}" srcOrd="0" destOrd="2" presId="urn:microsoft.com/office/officeart/2005/8/layout/hProcess11"/>
    <dgm:cxn modelId="{4D31BB94-EC06-4EF0-A00C-D89815DB13A0}" type="presOf" srcId="{CCF077D7-2791-412F-9EA6-29CA575C35A6}" destId="{8E79EDA0-D990-4356-A5BA-7A806B16478F}" srcOrd="0" destOrd="0" presId="urn:microsoft.com/office/officeart/2005/8/layout/hProcess11"/>
    <dgm:cxn modelId="{53198584-0798-426C-AEB7-6E3919DB8B88}" type="presOf" srcId="{65A643D8-FAD8-427F-B77E-324519DFF77F}" destId="{C1C330DA-D59B-475F-8BC0-3E609F93A765}" srcOrd="0" destOrd="1" presId="urn:microsoft.com/office/officeart/2005/8/layout/hProcess11"/>
    <dgm:cxn modelId="{9226E73C-2569-439E-A37E-CB947E65BF64}" type="presOf" srcId="{C09110F4-B80A-4BC1-92B1-F123D2B5943B}" destId="{8E79EDA0-D990-4356-A5BA-7A806B16478F}" srcOrd="0" destOrd="4" presId="urn:microsoft.com/office/officeart/2005/8/layout/hProcess11"/>
    <dgm:cxn modelId="{B4DBA7EF-6D93-43F9-AAA1-7AFC199D5B57}" srcId="{CCF077D7-2791-412F-9EA6-29CA575C35A6}" destId="{3D89DFE4-ABC8-4B3A-95AB-9F971D6F38A4}" srcOrd="4" destOrd="0" parTransId="{18B66FD2-40CB-4575-8622-269A8A6BF21C}" sibTransId="{AFC41B2D-7EC8-45BA-86BB-46E1CB532464}"/>
    <dgm:cxn modelId="{505C974C-8E70-424F-87E8-F72CF5719CDF}" type="presOf" srcId="{C4843CC7-1E96-4B59-9DC6-ACB4F823B6CA}" destId="{5215D93F-3ADC-423D-B178-DCBD36565F7E}" srcOrd="0" destOrd="0" presId="urn:microsoft.com/office/officeart/2005/8/layout/hProcess11"/>
    <dgm:cxn modelId="{1E977948-9BA9-4AAA-B61B-C77DF241A2C6}" type="presOf" srcId="{1EAF32EF-2685-41DE-B527-A19EA257EFF2}" destId="{13ACD1F7-6C2D-4DA8-B43E-010C3EB0427F}" srcOrd="0" destOrd="0" presId="urn:microsoft.com/office/officeart/2005/8/layout/hProcess11"/>
    <dgm:cxn modelId="{FB763D7D-0F7C-4833-A266-6AB5FF23285B}" srcId="{C4843CC7-1E96-4B59-9DC6-ACB4F823B6CA}" destId="{30E65DFB-60BB-4132-B6A9-50CA2E7A50E3}" srcOrd="4" destOrd="0" parTransId="{431CFF98-428B-41D0-82DC-129A6D6A13A4}" sibTransId="{2D8FDC69-B2D5-49C2-B708-3D64939EC911}"/>
    <dgm:cxn modelId="{6A22B440-C5F2-412F-B038-AC047EF176EF}" type="presOf" srcId="{93D5BE62-6301-490C-8612-1A4F7C59D944}" destId="{7E900079-6142-4C06-BA00-5072ED1385FF}" srcOrd="0" destOrd="2" presId="urn:microsoft.com/office/officeart/2005/8/layout/hProcess11"/>
    <dgm:cxn modelId="{6360F906-EF9B-43E1-B012-5F988DE3E120}" srcId="{C4843CC7-1E96-4B59-9DC6-ACB4F823B6CA}" destId="{99AF298E-22BA-4D67-B12E-11386A19EAFD}" srcOrd="2" destOrd="0" parTransId="{375DCA5E-2B01-47A2-A65F-8D52FE6A7FB5}" sibTransId="{B64680A2-A826-4128-8FC7-38893D230F7C}"/>
    <dgm:cxn modelId="{39AF9F84-592C-4715-B816-2A454335FA6D}" srcId="{E4EAE2BA-E6E9-47BE-90DA-7CC8F543793A}" destId="{5A22019F-6F97-4DC3-963A-583D3D54A632}" srcOrd="1" destOrd="0" parTransId="{B9D94E7B-0198-4684-BCA7-D1F15AB8F901}" sibTransId="{40C46F67-A448-4DFF-9ACB-C354C5196E83}"/>
    <dgm:cxn modelId="{DE067B6E-5705-40C5-95E8-34489ECF6FE3}" srcId="{1EAF32EF-2685-41DE-B527-A19EA257EFF2}" destId="{8A6DB3FE-C39B-447E-9F35-B0AA149632E9}" srcOrd="0" destOrd="0" parTransId="{59337257-76BB-40A8-A3C4-453905802E16}" sibTransId="{092AA806-E93B-48B2-8CC6-74C5945CE54C}"/>
    <dgm:cxn modelId="{283F8578-61AB-4F3A-B8D5-79928B6E421A}" srcId="{E4EAE2BA-E6E9-47BE-90DA-7CC8F543793A}" destId="{7FC2D584-30A6-449E-B7CA-341F5F62FAF5}" srcOrd="2" destOrd="0" parTransId="{5B8A5422-3BF7-4359-9198-DC33B9CC121C}" sibTransId="{9BCC6C0B-54DD-42A5-A6A4-57FEEA70C7B5}"/>
    <dgm:cxn modelId="{55771545-D1E7-48BF-AABB-04D445F4D98A}" type="presOf" srcId="{BFCD7A64-8369-4113-A46C-0A655178D7B4}" destId="{5215D93F-3ADC-423D-B178-DCBD36565F7E}" srcOrd="0" destOrd="4" presId="urn:microsoft.com/office/officeart/2005/8/layout/hProcess11"/>
    <dgm:cxn modelId="{851DA668-7AB1-45E4-B8C5-1E18E4246466}" srcId="{C4843CC7-1E96-4B59-9DC6-ACB4F823B6CA}" destId="{0C04DEF6-EAB7-46DC-B777-D9EE12C393E0}" srcOrd="5" destOrd="0" parTransId="{124599BF-9141-4763-B121-FFFC0FB61827}" sibTransId="{06B9292F-3678-491C-9572-AAE1A8CB0AC6}"/>
    <dgm:cxn modelId="{9BC03D69-95D5-4288-9D18-E09B68FBC2B7}" srcId="{28E50F4E-A211-4387-B97C-8204D2D63C7E}" destId="{93D5BE62-6301-490C-8612-1A4F7C59D944}" srcOrd="1" destOrd="0" parTransId="{A2DAE56B-9443-42AD-AFD3-A42EEA092E54}" sibTransId="{CA483321-8EA1-4BFC-8105-BA7EBB47CCE7}"/>
    <dgm:cxn modelId="{538B1E60-2074-42BE-BA5B-B94B0D9A432B}" type="presOf" srcId="{B42528ED-5EDD-46E4-AD9F-CF88E8CAF228}" destId="{13ACD1F7-6C2D-4DA8-B43E-010C3EB0427F}" srcOrd="0" destOrd="5" presId="urn:microsoft.com/office/officeart/2005/8/layout/hProcess11"/>
    <dgm:cxn modelId="{8EA80ECD-65F6-4B00-8062-82A593A7FBA6}" srcId="{1EAF32EF-2685-41DE-B527-A19EA257EFF2}" destId="{B42528ED-5EDD-46E4-AD9F-CF88E8CAF228}" srcOrd="4" destOrd="0" parTransId="{A6A4FEC5-9778-449A-A970-E2CF95D85FF1}" sibTransId="{41840249-AB60-45DF-8A4B-64305B97C352}"/>
    <dgm:cxn modelId="{7E45D76E-FC93-4BB4-97D7-A01687DD0EEC}" type="presOf" srcId="{99AF298E-22BA-4D67-B12E-11386A19EAFD}" destId="{5215D93F-3ADC-423D-B178-DCBD36565F7E}" srcOrd="0" destOrd="3" presId="urn:microsoft.com/office/officeart/2005/8/layout/hProcess11"/>
    <dgm:cxn modelId="{8FA623FE-EB57-4E01-A675-583490566DF3}" srcId="{5A22019F-6F97-4DC3-963A-583D3D54A632}" destId="{D0991395-258C-4682-9C62-ECED50FEB7F7}" srcOrd="1" destOrd="0" parTransId="{F28F6025-629D-4E12-B78B-397D70F2D1DB}" sibTransId="{1EF76677-4BD3-46A4-B891-F732876D5831}"/>
    <dgm:cxn modelId="{280A157A-DB0A-4B8F-A46C-E423408551B9}" type="presOf" srcId="{9A8444BD-C609-4D20-B3C5-32F5C3288A47}" destId="{13ACD1F7-6C2D-4DA8-B43E-010C3EB0427F}" srcOrd="0" destOrd="2" presId="urn:microsoft.com/office/officeart/2005/8/layout/hProcess11"/>
    <dgm:cxn modelId="{CCDBFDEE-FA43-412A-832F-3E1B0A28705D}" type="presOf" srcId="{7FC2D584-30A6-449E-B7CA-341F5F62FAF5}" destId="{C1C330DA-D59B-475F-8BC0-3E609F93A765}" srcOrd="0" destOrd="0" presId="urn:microsoft.com/office/officeart/2005/8/layout/hProcess11"/>
    <dgm:cxn modelId="{5C691007-95B4-4CD6-B8CE-82010828D9B9}" srcId="{CCF077D7-2791-412F-9EA6-29CA575C35A6}" destId="{C09110F4-B80A-4BC1-92B1-F123D2B5943B}" srcOrd="3" destOrd="0" parTransId="{3A8EB565-9EDB-451A-B39D-C10F369481CD}" sibTransId="{2D330410-EED3-4A8C-957E-40953DC852C9}"/>
    <dgm:cxn modelId="{22B998FB-6DA3-44DE-8039-70A44451540E}" srcId="{E4EAE2BA-E6E9-47BE-90DA-7CC8F543793A}" destId="{28E50F4E-A211-4387-B97C-8204D2D63C7E}" srcOrd="0" destOrd="0" parTransId="{3ECDEA85-0997-4DE7-BDA1-9D27574A1BE6}" sibTransId="{7E88C0FE-9E9F-45D8-9EB3-4AB6E6B956AA}"/>
    <dgm:cxn modelId="{ED8A1A43-C868-468F-8AFD-E67129C5A26A}" type="presOf" srcId="{0C04DEF6-EAB7-46DC-B777-D9EE12C393E0}" destId="{5215D93F-3ADC-423D-B178-DCBD36565F7E}" srcOrd="0" destOrd="6" presId="urn:microsoft.com/office/officeart/2005/8/layout/hProcess11"/>
    <dgm:cxn modelId="{270815E9-4A88-4DB4-9040-920BB982ABD8}" srcId="{E4EAE2BA-E6E9-47BE-90DA-7CC8F543793A}" destId="{1EAF32EF-2685-41DE-B527-A19EA257EFF2}" srcOrd="3" destOrd="0" parTransId="{180ECF10-61BF-4891-A06A-93E397C04263}" sibTransId="{C8B63689-AE32-480F-B66B-8481F7137AF6}"/>
    <dgm:cxn modelId="{9E4E564B-7449-488A-A98A-627F84C86B7B}" srcId="{7FC2D584-30A6-449E-B7CA-341F5F62FAF5}" destId="{4270397F-DBF8-4AC4-AA3F-CA10089E7FBE}" srcOrd="1" destOrd="0" parTransId="{75FF98B8-82E9-41E5-83D6-CFAB184BF2CA}" sibTransId="{4C7CC020-5C91-4D36-A3D2-5B6892F678CD}"/>
    <dgm:cxn modelId="{565CBC47-1B89-4227-9A71-6EAC6D812765}" srcId="{1EAF32EF-2685-41DE-B527-A19EA257EFF2}" destId="{352E8D9F-B928-466D-8F4F-84C4F53A7D9D}" srcOrd="2" destOrd="0" parTransId="{5F65D015-52A8-44D6-86F0-FB33525AD286}" sibTransId="{78A07537-37D8-4A21-984A-A63283301B9A}"/>
    <dgm:cxn modelId="{86B2DBA1-2A33-447D-8735-C819B945070E}" type="presOf" srcId="{352E8D9F-B928-466D-8F4F-84C4F53A7D9D}" destId="{13ACD1F7-6C2D-4DA8-B43E-010C3EB0427F}" srcOrd="0" destOrd="3" presId="urn:microsoft.com/office/officeart/2005/8/layout/hProcess11"/>
    <dgm:cxn modelId="{BC43CB7D-8348-494C-A9AC-19E736D4E745}" srcId="{C4843CC7-1E96-4B59-9DC6-ACB4F823B6CA}" destId="{BFCD7A64-8369-4113-A46C-0A655178D7B4}" srcOrd="3" destOrd="0" parTransId="{4B567F9B-683D-42C2-A1F9-B8DABDA424A4}" sibTransId="{242F9EA0-4EE3-4FEF-9CE7-F99B9738B5B7}"/>
    <dgm:cxn modelId="{8A722DB8-690F-4486-8D68-C5FBE3FBBBBD}" srcId="{5A22019F-6F97-4DC3-963A-583D3D54A632}" destId="{0AE14328-0EE2-49D7-98C5-68FCA23BDFFA}" srcOrd="0" destOrd="0" parTransId="{EA9DC085-EAD3-474C-B8A0-5119234F5699}" sibTransId="{5E40F6E7-1E16-499D-BD19-570269F4F62E}"/>
    <dgm:cxn modelId="{E10FD25E-AAB6-49C4-BCE6-0C25E9C18FC1}" type="presParOf" srcId="{25D57B52-0153-46E5-8100-F86C119EA4C2}" destId="{2F03985E-2144-459C-AE31-80D138E22546}" srcOrd="0" destOrd="0" presId="urn:microsoft.com/office/officeart/2005/8/layout/hProcess11"/>
    <dgm:cxn modelId="{DDB15D46-FD78-49A4-B65B-4C13722A318D}" type="presParOf" srcId="{25D57B52-0153-46E5-8100-F86C119EA4C2}" destId="{21298EDD-9674-4FA1-9E17-24FAC05405C2}" srcOrd="1" destOrd="0" presId="urn:microsoft.com/office/officeart/2005/8/layout/hProcess11"/>
    <dgm:cxn modelId="{CB3B68E2-48B6-4276-B0BB-6A50E8414C98}" type="presParOf" srcId="{21298EDD-9674-4FA1-9E17-24FAC05405C2}" destId="{D8D2F4CE-637D-4B70-8D32-4F2735BE754E}" srcOrd="0" destOrd="0" presId="urn:microsoft.com/office/officeart/2005/8/layout/hProcess11"/>
    <dgm:cxn modelId="{480C6D1F-C2EF-47D5-8C2B-B1C5A395C5C7}" type="presParOf" srcId="{D8D2F4CE-637D-4B70-8D32-4F2735BE754E}" destId="{7E900079-6142-4C06-BA00-5072ED1385FF}" srcOrd="0" destOrd="0" presId="urn:microsoft.com/office/officeart/2005/8/layout/hProcess11"/>
    <dgm:cxn modelId="{D35DE0AB-D269-403D-8C89-90294901300D}" type="presParOf" srcId="{D8D2F4CE-637D-4B70-8D32-4F2735BE754E}" destId="{882EF7A8-FC4F-4F85-B4BC-1F10B62E903C}" srcOrd="1" destOrd="0" presId="urn:microsoft.com/office/officeart/2005/8/layout/hProcess11"/>
    <dgm:cxn modelId="{BAE4C603-21BC-4265-9171-AD50E44BC1FE}" type="presParOf" srcId="{D8D2F4CE-637D-4B70-8D32-4F2735BE754E}" destId="{321F528D-8118-4CF0-9DCF-81527019707B}" srcOrd="2" destOrd="0" presId="urn:microsoft.com/office/officeart/2005/8/layout/hProcess11"/>
    <dgm:cxn modelId="{5F6B82E9-BD70-4EF4-ABC3-D3D3F680300A}" type="presParOf" srcId="{21298EDD-9674-4FA1-9E17-24FAC05405C2}" destId="{19DB5420-205F-4727-B4FA-4CBE7DD9CC65}" srcOrd="1" destOrd="0" presId="urn:microsoft.com/office/officeart/2005/8/layout/hProcess11"/>
    <dgm:cxn modelId="{F47ABE43-6DE9-4058-BD63-6621FA5C1B29}" type="presParOf" srcId="{21298EDD-9674-4FA1-9E17-24FAC05405C2}" destId="{F06E316D-6300-4367-B335-11CB71DDBCDC}" srcOrd="2" destOrd="0" presId="urn:microsoft.com/office/officeart/2005/8/layout/hProcess11"/>
    <dgm:cxn modelId="{E3B8918D-7063-453C-BD0B-930D90C78DF3}" type="presParOf" srcId="{F06E316D-6300-4367-B335-11CB71DDBCDC}" destId="{9F443566-C304-433C-8B2B-FB9EA6016102}" srcOrd="0" destOrd="0" presId="urn:microsoft.com/office/officeart/2005/8/layout/hProcess11"/>
    <dgm:cxn modelId="{481F2473-595C-48F6-B053-76BD4D4D879E}" type="presParOf" srcId="{F06E316D-6300-4367-B335-11CB71DDBCDC}" destId="{256B285B-A37E-465A-9E16-58BC86A8A00E}" srcOrd="1" destOrd="0" presId="urn:microsoft.com/office/officeart/2005/8/layout/hProcess11"/>
    <dgm:cxn modelId="{97118FAF-D891-4E8B-B666-F64E21B27A35}" type="presParOf" srcId="{F06E316D-6300-4367-B335-11CB71DDBCDC}" destId="{C8D9D2BA-07D8-4842-AF1B-5535374A9122}" srcOrd="2" destOrd="0" presId="urn:microsoft.com/office/officeart/2005/8/layout/hProcess11"/>
    <dgm:cxn modelId="{C7D5BC2F-AA98-491B-B5F2-E7DFAE40A355}" type="presParOf" srcId="{21298EDD-9674-4FA1-9E17-24FAC05405C2}" destId="{1EF3D4A8-9D3B-4F8B-949D-8DF2AE5CAF87}" srcOrd="3" destOrd="0" presId="urn:microsoft.com/office/officeart/2005/8/layout/hProcess11"/>
    <dgm:cxn modelId="{6C5ED834-5A54-4D23-A87E-F9A666D4FED9}" type="presParOf" srcId="{21298EDD-9674-4FA1-9E17-24FAC05405C2}" destId="{E9CF4F97-8317-4839-BA0E-56477AC631FE}" srcOrd="4" destOrd="0" presId="urn:microsoft.com/office/officeart/2005/8/layout/hProcess11"/>
    <dgm:cxn modelId="{6CB4F6C3-3682-4344-A116-5B816837DB84}" type="presParOf" srcId="{E9CF4F97-8317-4839-BA0E-56477AC631FE}" destId="{C1C330DA-D59B-475F-8BC0-3E609F93A765}" srcOrd="0" destOrd="0" presId="urn:microsoft.com/office/officeart/2005/8/layout/hProcess11"/>
    <dgm:cxn modelId="{50E2BAC8-60D9-4EA5-B4BF-075C983B3B91}" type="presParOf" srcId="{E9CF4F97-8317-4839-BA0E-56477AC631FE}" destId="{AE5BE3CA-8424-41B1-9754-C26C3642ECAB}" srcOrd="1" destOrd="0" presId="urn:microsoft.com/office/officeart/2005/8/layout/hProcess11"/>
    <dgm:cxn modelId="{668EA4D1-0A0F-47E8-A16C-6442026E043D}" type="presParOf" srcId="{E9CF4F97-8317-4839-BA0E-56477AC631FE}" destId="{A27FA56B-1E46-4F2C-951C-B977BC458F34}" srcOrd="2" destOrd="0" presId="urn:microsoft.com/office/officeart/2005/8/layout/hProcess11"/>
    <dgm:cxn modelId="{5D8A0E9D-089A-413B-8B90-E52AE7DF9FE5}" type="presParOf" srcId="{21298EDD-9674-4FA1-9E17-24FAC05405C2}" destId="{89C2FF2D-74C6-4E84-80C2-A22FE138472D}" srcOrd="5" destOrd="0" presId="urn:microsoft.com/office/officeart/2005/8/layout/hProcess11"/>
    <dgm:cxn modelId="{0E308860-3903-4AB1-AAE7-C62885C37F63}" type="presParOf" srcId="{21298EDD-9674-4FA1-9E17-24FAC05405C2}" destId="{323EE1A0-7C22-4391-9BBF-F384DEEA36CC}" srcOrd="6" destOrd="0" presId="urn:microsoft.com/office/officeart/2005/8/layout/hProcess11"/>
    <dgm:cxn modelId="{E10DBD49-ED23-4F3B-A390-6428BFCF7866}" type="presParOf" srcId="{323EE1A0-7C22-4391-9BBF-F384DEEA36CC}" destId="{13ACD1F7-6C2D-4DA8-B43E-010C3EB0427F}" srcOrd="0" destOrd="0" presId="urn:microsoft.com/office/officeart/2005/8/layout/hProcess11"/>
    <dgm:cxn modelId="{AE6A228F-8F3A-4724-8F40-90B26F32FD4B}" type="presParOf" srcId="{323EE1A0-7C22-4391-9BBF-F384DEEA36CC}" destId="{8C54157D-155F-4713-95B3-1C4D351B1AE7}" srcOrd="1" destOrd="0" presId="urn:microsoft.com/office/officeart/2005/8/layout/hProcess11"/>
    <dgm:cxn modelId="{5BE48B4F-5C50-4DE5-8342-654BDB4DD724}" type="presParOf" srcId="{323EE1A0-7C22-4391-9BBF-F384DEEA36CC}" destId="{2AB7D41A-B8FB-4D36-8532-8AA109D19DE0}" srcOrd="2" destOrd="0" presId="urn:microsoft.com/office/officeart/2005/8/layout/hProcess11"/>
    <dgm:cxn modelId="{410C7649-10EA-44AB-9147-EBD2C1859DE2}" type="presParOf" srcId="{21298EDD-9674-4FA1-9E17-24FAC05405C2}" destId="{19CA7D41-D299-4B26-A8E9-83FCC51C1BC1}" srcOrd="7" destOrd="0" presId="urn:microsoft.com/office/officeart/2005/8/layout/hProcess11"/>
    <dgm:cxn modelId="{CCD775D5-92DB-44EA-99A2-7CFCC80C4330}" type="presParOf" srcId="{21298EDD-9674-4FA1-9E17-24FAC05405C2}" destId="{94F33ED4-72A7-4F90-8797-5FD34D2EA03D}" srcOrd="8" destOrd="0" presId="urn:microsoft.com/office/officeart/2005/8/layout/hProcess11"/>
    <dgm:cxn modelId="{52A134FD-D91D-4A5A-926C-CC7A770BDA5D}" type="presParOf" srcId="{94F33ED4-72A7-4F90-8797-5FD34D2EA03D}" destId="{5215D93F-3ADC-423D-B178-DCBD36565F7E}" srcOrd="0" destOrd="0" presId="urn:microsoft.com/office/officeart/2005/8/layout/hProcess11"/>
    <dgm:cxn modelId="{E41C31B6-C89A-4E52-9A64-55DE7F6CEB77}" type="presParOf" srcId="{94F33ED4-72A7-4F90-8797-5FD34D2EA03D}" destId="{0B46F6D5-B2D1-4E0A-9320-E1279C75C33A}" srcOrd="1" destOrd="0" presId="urn:microsoft.com/office/officeart/2005/8/layout/hProcess11"/>
    <dgm:cxn modelId="{EB48F021-48B6-4B53-9FBF-385C80E8FD79}" type="presParOf" srcId="{94F33ED4-72A7-4F90-8797-5FD34D2EA03D}" destId="{04DA4C37-E613-4CC3-BAF0-E7785BC1009F}" srcOrd="2" destOrd="0" presId="urn:microsoft.com/office/officeart/2005/8/layout/hProcess11"/>
    <dgm:cxn modelId="{67E68792-5DE1-4AC2-9B00-06D3ED0DA3A2}" type="presParOf" srcId="{21298EDD-9674-4FA1-9E17-24FAC05405C2}" destId="{821A0028-5CE8-45D4-B976-28C956B0C1F5}" srcOrd="9" destOrd="0" presId="urn:microsoft.com/office/officeart/2005/8/layout/hProcess11"/>
    <dgm:cxn modelId="{BF0486F0-C234-4C30-BE83-335BC6C8A7DF}" type="presParOf" srcId="{21298EDD-9674-4FA1-9E17-24FAC05405C2}" destId="{6FE5074B-07FB-4BCC-8255-ABC2F00DDB33}" srcOrd="10" destOrd="0" presId="urn:microsoft.com/office/officeart/2005/8/layout/hProcess11"/>
    <dgm:cxn modelId="{D8B44E97-3190-4ACE-983A-B23866F32320}" type="presParOf" srcId="{6FE5074B-07FB-4BCC-8255-ABC2F00DDB33}" destId="{8E79EDA0-D990-4356-A5BA-7A806B16478F}" srcOrd="0" destOrd="0" presId="urn:microsoft.com/office/officeart/2005/8/layout/hProcess11"/>
    <dgm:cxn modelId="{A358321A-5E87-4872-91FF-F43FA58702F5}" type="presParOf" srcId="{6FE5074B-07FB-4BCC-8255-ABC2F00DDB33}" destId="{0B4B5CF2-F894-462B-8E06-F6ED70B65F4E}" srcOrd="1" destOrd="0" presId="urn:microsoft.com/office/officeart/2005/8/layout/hProcess11"/>
    <dgm:cxn modelId="{B04866B3-0388-4239-A749-79C78859088D}" type="presParOf" srcId="{6FE5074B-07FB-4BCC-8255-ABC2F00DDB33}" destId="{052C385B-7C30-4263-9005-0D1916F4778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3985E-2144-459C-AE31-80D138E22546}">
      <dsp:nvSpPr>
        <dsp:cNvPr id="0" name=""/>
        <dsp:cNvSpPr/>
      </dsp:nvSpPr>
      <dsp:spPr>
        <a:xfrm>
          <a:off x="0" y="1303020"/>
          <a:ext cx="8229600" cy="173736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900079-6142-4C06-BA00-5072ED1385FF}">
      <dsp:nvSpPr>
        <dsp:cNvPr id="0" name=""/>
        <dsp:cNvSpPr/>
      </dsp:nvSpPr>
      <dsp:spPr>
        <a:xfrm>
          <a:off x="1410" y="4582"/>
          <a:ext cx="2267902" cy="1719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1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latin typeface="Calibri"/>
              <a:ea typeface="+mn-ea"/>
              <a:cs typeface="+mn-cs"/>
            </a:rPr>
            <a:t>2009</a:t>
          </a:r>
          <a:endParaRPr lang="en-US" sz="2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>
              <a:latin typeface="Calibri"/>
              <a:ea typeface="+mn-ea"/>
              <a:cs typeface="+mn-cs"/>
            </a:rPr>
            <a:t>Vzniká Oddělení digitalizace</a:t>
          </a:r>
          <a:endParaRPr lang="en-US" sz="14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>
              <a:latin typeface="Calibri"/>
              <a:ea typeface="+mn-ea"/>
              <a:cs typeface="+mn-cs"/>
            </a:rPr>
            <a:t>Ocenění Knihovna roku – projekt Karel Čapek Online</a:t>
          </a:r>
          <a:endParaRPr lang="en-US" sz="1400" b="1" kern="1200" dirty="0">
            <a:latin typeface="Calibri"/>
            <a:ea typeface="+mn-ea"/>
            <a:cs typeface="+mn-cs"/>
          </a:endParaRPr>
        </a:p>
      </dsp:txBody>
      <dsp:txXfrm>
        <a:off x="1410" y="4582"/>
        <a:ext cx="2267902" cy="1719030"/>
      </dsp:txXfrm>
    </dsp:sp>
    <dsp:sp modelId="{882EF7A8-FC4F-4F85-B4BC-1F10B62E903C}">
      <dsp:nvSpPr>
        <dsp:cNvPr id="0" name=""/>
        <dsp:cNvSpPr/>
      </dsp:nvSpPr>
      <dsp:spPr>
        <a:xfrm>
          <a:off x="918192" y="1949947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443566-C304-433C-8B2B-FB9EA6016102}">
      <dsp:nvSpPr>
        <dsp:cNvPr id="0" name=""/>
        <dsp:cNvSpPr/>
      </dsp:nvSpPr>
      <dsp:spPr>
        <a:xfrm>
          <a:off x="2318227" y="2606040"/>
          <a:ext cx="978269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1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Calibri"/>
              <a:ea typeface="+mn-ea"/>
              <a:cs typeface="+mn-cs"/>
            </a:rPr>
            <a:t>2010</a:t>
          </a:r>
          <a:endParaRPr lang="en-US" sz="1000" kern="1200" dirty="0">
            <a:latin typeface="Calibri"/>
            <a:ea typeface="+mn-ea"/>
            <a:cs typeface="+mn-cs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 smtClean="0">
              <a:latin typeface="Calibri"/>
              <a:ea typeface="+mn-ea"/>
              <a:cs typeface="+mn-cs"/>
            </a:rPr>
            <a:t>Běží projekt HISPRA</a:t>
          </a:r>
          <a:endParaRPr lang="en-US" sz="800" kern="1200" dirty="0">
            <a:latin typeface="Calibri"/>
            <a:ea typeface="+mn-ea"/>
            <a:cs typeface="+mn-cs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 dirty="0" smtClean="0">
              <a:latin typeface="Calibri"/>
              <a:ea typeface="+mn-ea"/>
              <a:cs typeface="+mn-cs"/>
            </a:rPr>
            <a:t>Digitalizace </a:t>
          </a:r>
          <a:r>
            <a:rPr lang="cs-CZ" sz="800" kern="1200" dirty="0" err="1" smtClean="0">
              <a:latin typeface="Calibri"/>
              <a:ea typeface="+mn-ea"/>
              <a:cs typeface="+mn-cs"/>
            </a:rPr>
            <a:t>pragensijí</a:t>
          </a:r>
          <a:r>
            <a:rPr lang="cs-CZ" sz="800" kern="1200" dirty="0" smtClean="0">
              <a:latin typeface="Calibri"/>
              <a:ea typeface="+mn-ea"/>
              <a:cs typeface="+mn-cs"/>
            </a:rPr>
            <a:t> a teatrálií</a:t>
          </a:r>
          <a:endParaRPr lang="en-US" sz="800" kern="1200" dirty="0">
            <a:latin typeface="Calibri"/>
            <a:ea typeface="+mn-ea"/>
            <a:cs typeface="+mn-cs"/>
          </a:endParaRPr>
        </a:p>
      </dsp:txBody>
      <dsp:txXfrm>
        <a:off x="2318227" y="2606040"/>
        <a:ext cx="978269" cy="1737360"/>
      </dsp:txXfrm>
    </dsp:sp>
    <dsp:sp modelId="{256B285B-A37E-465A-9E16-58BC86A8A00E}">
      <dsp:nvSpPr>
        <dsp:cNvPr id="0" name=""/>
        <dsp:cNvSpPr/>
      </dsp:nvSpPr>
      <dsp:spPr>
        <a:xfrm>
          <a:off x="2590192" y="1954530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C330DA-D59B-475F-8BC0-3E609F93A765}">
      <dsp:nvSpPr>
        <dsp:cNvPr id="0" name=""/>
        <dsp:cNvSpPr/>
      </dsp:nvSpPr>
      <dsp:spPr>
        <a:xfrm>
          <a:off x="3345410" y="0"/>
          <a:ext cx="978269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1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Calibri"/>
              <a:ea typeface="+mn-ea"/>
              <a:cs typeface="+mn-cs"/>
            </a:rPr>
            <a:t>2011</a:t>
          </a:r>
          <a:endParaRPr lang="en-US" sz="1000" kern="1200" dirty="0">
            <a:latin typeface="Calibri"/>
            <a:ea typeface="+mn-ea"/>
            <a:cs typeface="+mn-cs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 dirty="0" smtClean="0">
              <a:latin typeface="Calibri"/>
              <a:ea typeface="+mn-ea"/>
              <a:cs typeface="+mn-cs"/>
            </a:rPr>
            <a:t>Pilotní projekt E-knihy do každé knihovny</a:t>
          </a:r>
          <a:endParaRPr lang="en-US" sz="800" kern="1200" dirty="0">
            <a:latin typeface="Calibri"/>
            <a:ea typeface="+mn-ea"/>
            <a:cs typeface="+mn-cs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 dirty="0" smtClean="0">
              <a:latin typeface="Calibri"/>
              <a:ea typeface="+mn-ea"/>
              <a:cs typeface="+mn-cs"/>
            </a:rPr>
            <a:t>Zpřístupnění digitalizovaného fondu</a:t>
          </a:r>
          <a:endParaRPr lang="en-US" sz="800" kern="1200" dirty="0">
            <a:latin typeface="Calibri"/>
            <a:ea typeface="+mn-ea"/>
            <a:cs typeface="+mn-cs"/>
          </a:endParaRPr>
        </a:p>
      </dsp:txBody>
      <dsp:txXfrm>
        <a:off x="3345410" y="0"/>
        <a:ext cx="978269" cy="1737360"/>
      </dsp:txXfrm>
    </dsp:sp>
    <dsp:sp modelId="{AE5BE3CA-8424-41B1-9754-C26C3642ECAB}">
      <dsp:nvSpPr>
        <dsp:cNvPr id="0" name=""/>
        <dsp:cNvSpPr/>
      </dsp:nvSpPr>
      <dsp:spPr>
        <a:xfrm>
          <a:off x="3617375" y="1954530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ACD1F7-6C2D-4DA8-B43E-010C3EB0427F}">
      <dsp:nvSpPr>
        <dsp:cNvPr id="0" name=""/>
        <dsp:cNvSpPr/>
      </dsp:nvSpPr>
      <dsp:spPr>
        <a:xfrm>
          <a:off x="4372593" y="2606040"/>
          <a:ext cx="978269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1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Calibri"/>
              <a:ea typeface="+mn-ea"/>
              <a:cs typeface="+mn-cs"/>
            </a:rPr>
            <a:t>2012</a:t>
          </a:r>
          <a:endParaRPr lang="en-US" sz="1000" kern="1200" dirty="0">
            <a:latin typeface="Calibri"/>
            <a:ea typeface="+mn-ea"/>
            <a:cs typeface="+mn-cs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 dirty="0" err="1" smtClean="0">
              <a:latin typeface="Calibri"/>
              <a:ea typeface="+mn-ea"/>
              <a:cs typeface="+mn-cs"/>
            </a:rPr>
            <a:t>Redesign</a:t>
          </a:r>
          <a:r>
            <a:rPr lang="cs-CZ" sz="800" kern="1200" dirty="0" smtClean="0">
              <a:latin typeface="Calibri"/>
              <a:ea typeface="+mn-ea"/>
              <a:cs typeface="+mn-cs"/>
            </a:rPr>
            <a:t> webu E-knihovna.cz</a:t>
          </a:r>
          <a:endParaRPr lang="en-US" sz="800" kern="1200" dirty="0">
            <a:latin typeface="Calibri"/>
            <a:ea typeface="+mn-ea"/>
            <a:cs typeface="+mn-cs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 dirty="0" smtClean="0">
              <a:latin typeface="Calibri"/>
              <a:ea typeface="+mn-ea"/>
              <a:cs typeface="+mn-cs"/>
            </a:rPr>
            <a:t>Agregace e-obsahu</a:t>
          </a:r>
          <a:endParaRPr lang="en-US" sz="800" kern="1200" dirty="0">
            <a:latin typeface="Calibri"/>
            <a:ea typeface="+mn-ea"/>
            <a:cs typeface="+mn-cs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 dirty="0" smtClean="0">
              <a:latin typeface="Calibri"/>
              <a:ea typeface="+mn-ea"/>
              <a:cs typeface="+mn-cs"/>
            </a:rPr>
            <a:t>Vančura online</a:t>
          </a:r>
          <a:endParaRPr lang="en-US" sz="800" kern="1200" dirty="0">
            <a:latin typeface="Calibri"/>
            <a:ea typeface="+mn-ea"/>
            <a:cs typeface="+mn-cs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 dirty="0" smtClean="0">
              <a:latin typeface="Calibri"/>
              <a:ea typeface="+mn-ea"/>
              <a:cs typeface="+mn-cs"/>
            </a:rPr>
            <a:t>Publikování současných autorů</a:t>
          </a:r>
          <a:endParaRPr lang="en-US" sz="800" kern="1200" dirty="0">
            <a:latin typeface="Calibri"/>
            <a:ea typeface="+mn-ea"/>
            <a:cs typeface="+mn-cs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 dirty="0" smtClean="0">
              <a:latin typeface="Calibri"/>
              <a:ea typeface="+mn-ea"/>
              <a:cs typeface="+mn-cs"/>
            </a:rPr>
            <a:t>Akvizice e-knih</a:t>
          </a:r>
          <a:endParaRPr lang="en-US" sz="800" kern="1200" dirty="0">
            <a:latin typeface="Calibri"/>
            <a:ea typeface="+mn-ea"/>
            <a:cs typeface="+mn-cs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 dirty="0" smtClean="0">
              <a:latin typeface="Calibri"/>
              <a:ea typeface="+mn-ea"/>
              <a:cs typeface="+mn-cs"/>
            </a:rPr>
            <a:t>...</a:t>
          </a:r>
          <a:endParaRPr lang="en-US" sz="800" kern="1200" dirty="0">
            <a:latin typeface="Calibri"/>
            <a:ea typeface="+mn-ea"/>
            <a:cs typeface="+mn-cs"/>
          </a:endParaRPr>
        </a:p>
      </dsp:txBody>
      <dsp:txXfrm>
        <a:off x="4372593" y="2606040"/>
        <a:ext cx="978269" cy="1737360"/>
      </dsp:txXfrm>
    </dsp:sp>
    <dsp:sp modelId="{8C54157D-155F-4713-95B3-1C4D351B1AE7}">
      <dsp:nvSpPr>
        <dsp:cNvPr id="0" name=""/>
        <dsp:cNvSpPr/>
      </dsp:nvSpPr>
      <dsp:spPr>
        <a:xfrm>
          <a:off x="4644558" y="1954530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15D93F-3ADC-423D-B178-DCBD36565F7E}">
      <dsp:nvSpPr>
        <dsp:cNvPr id="0" name=""/>
        <dsp:cNvSpPr/>
      </dsp:nvSpPr>
      <dsp:spPr>
        <a:xfrm>
          <a:off x="5399776" y="0"/>
          <a:ext cx="978269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1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Calibri"/>
              <a:ea typeface="+mn-ea"/>
              <a:cs typeface="+mn-cs"/>
            </a:rPr>
            <a:t>2013</a:t>
          </a:r>
          <a:endParaRPr lang="en-US" sz="1000" kern="1200" dirty="0">
            <a:latin typeface="Calibri"/>
            <a:ea typeface="+mn-ea"/>
            <a:cs typeface="+mn-cs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 dirty="0" smtClean="0">
              <a:latin typeface="Calibri"/>
              <a:ea typeface="+mn-ea"/>
              <a:cs typeface="+mn-cs"/>
            </a:rPr>
            <a:t>Přes 300 e-knih volně ke stažení</a:t>
          </a:r>
          <a:endParaRPr lang="en-US" sz="800" kern="1200" dirty="0">
            <a:latin typeface="Calibri"/>
            <a:ea typeface="+mn-ea"/>
            <a:cs typeface="+mn-cs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 dirty="0" smtClean="0">
              <a:latin typeface="Calibri"/>
              <a:ea typeface="+mn-ea"/>
              <a:cs typeface="+mn-cs"/>
            </a:rPr>
            <a:t>11 online tematických projektů</a:t>
          </a:r>
          <a:endParaRPr lang="en-US" sz="800" kern="1200" dirty="0">
            <a:latin typeface="Calibri"/>
            <a:ea typeface="+mn-ea"/>
            <a:cs typeface="+mn-cs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 dirty="0" smtClean="0">
              <a:latin typeface="Calibri"/>
              <a:ea typeface="+mn-ea"/>
              <a:cs typeface="+mn-cs"/>
            </a:rPr>
            <a:t>Přes 800 000 stažení ročně</a:t>
          </a:r>
          <a:endParaRPr lang="en-US" sz="800" kern="1200" dirty="0">
            <a:latin typeface="Calibri"/>
            <a:ea typeface="+mn-ea"/>
            <a:cs typeface="+mn-cs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 dirty="0" smtClean="0">
              <a:latin typeface="Calibri"/>
              <a:ea typeface="+mn-ea"/>
              <a:cs typeface="+mn-cs"/>
            </a:rPr>
            <a:t>11 online databází</a:t>
          </a:r>
          <a:endParaRPr lang="en-US" sz="800" kern="1200" dirty="0">
            <a:latin typeface="Calibri"/>
            <a:ea typeface="+mn-ea"/>
            <a:cs typeface="+mn-cs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 dirty="0" smtClean="0">
              <a:latin typeface="Calibri"/>
              <a:ea typeface="+mn-ea"/>
              <a:cs typeface="+mn-cs"/>
            </a:rPr>
            <a:t>Cizojazyčné e-knihy</a:t>
          </a:r>
          <a:endParaRPr lang="en-US" sz="800" kern="1200" dirty="0">
            <a:latin typeface="Calibri"/>
            <a:ea typeface="+mn-ea"/>
            <a:cs typeface="+mn-cs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 dirty="0" smtClean="0">
              <a:latin typeface="Calibri"/>
              <a:ea typeface="+mn-ea"/>
              <a:cs typeface="+mn-cs"/>
            </a:rPr>
            <a:t>...</a:t>
          </a:r>
          <a:endParaRPr lang="en-US" sz="800" kern="1200" dirty="0">
            <a:latin typeface="Calibri"/>
            <a:ea typeface="+mn-ea"/>
            <a:cs typeface="+mn-cs"/>
          </a:endParaRPr>
        </a:p>
      </dsp:txBody>
      <dsp:txXfrm>
        <a:off x="5399776" y="0"/>
        <a:ext cx="978269" cy="1737360"/>
      </dsp:txXfrm>
    </dsp:sp>
    <dsp:sp modelId="{0B46F6D5-B2D1-4E0A-9320-E1279C75C33A}">
      <dsp:nvSpPr>
        <dsp:cNvPr id="0" name=""/>
        <dsp:cNvSpPr/>
      </dsp:nvSpPr>
      <dsp:spPr>
        <a:xfrm>
          <a:off x="5671741" y="1954530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79EDA0-D990-4356-A5BA-7A806B16478F}">
      <dsp:nvSpPr>
        <dsp:cNvPr id="0" name=""/>
        <dsp:cNvSpPr/>
      </dsp:nvSpPr>
      <dsp:spPr>
        <a:xfrm>
          <a:off x="6426959" y="2606040"/>
          <a:ext cx="978269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1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Calibri"/>
              <a:ea typeface="+mn-ea"/>
              <a:cs typeface="+mn-cs"/>
            </a:rPr>
            <a:t>BUDOUCNOST!</a:t>
          </a:r>
          <a:endParaRPr lang="en-US" sz="1000" kern="1200" dirty="0">
            <a:latin typeface="Calibri"/>
            <a:ea typeface="+mn-ea"/>
            <a:cs typeface="+mn-cs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 dirty="0" smtClean="0">
              <a:latin typeface="Calibri"/>
              <a:ea typeface="+mn-ea"/>
              <a:cs typeface="+mn-cs"/>
            </a:rPr>
            <a:t>Publikování</a:t>
          </a:r>
          <a:endParaRPr lang="en-US" sz="800" kern="1200" dirty="0">
            <a:latin typeface="Calibri"/>
            <a:ea typeface="+mn-ea"/>
            <a:cs typeface="+mn-cs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 dirty="0" smtClean="0">
              <a:latin typeface="Calibri"/>
              <a:ea typeface="+mn-ea"/>
              <a:cs typeface="+mn-cs"/>
            </a:rPr>
            <a:t>Agregace</a:t>
          </a:r>
          <a:endParaRPr lang="en-US" sz="800" kern="1200" dirty="0">
            <a:latin typeface="Calibri"/>
            <a:ea typeface="+mn-ea"/>
            <a:cs typeface="+mn-cs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 dirty="0" smtClean="0">
              <a:latin typeface="Calibri"/>
              <a:ea typeface="+mn-ea"/>
              <a:cs typeface="+mn-cs"/>
            </a:rPr>
            <a:t>Akvizice</a:t>
          </a:r>
          <a:endParaRPr lang="en-US" sz="800" kern="1200" dirty="0">
            <a:latin typeface="Calibri"/>
            <a:ea typeface="+mn-ea"/>
            <a:cs typeface="+mn-cs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 dirty="0" smtClean="0">
              <a:latin typeface="Calibri"/>
              <a:ea typeface="+mn-ea"/>
              <a:cs typeface="+mn-cs"/>
            </a:rPr>
            <a:t>Spolupráce</a:t>
          </a:r>
          <a:endParaRPr lang="en-US" sz="800" kern="1200" dirty="0">
            <a:latin typeface="Calibri"/>
            <a:ea typeface="+mn-ea"/>
            <a:cs typeface="+mn-cs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 dirty="0" smtClean="0">
              <a:latin typeface="Calibri"/>
              <a:ea typeface="+mn-ea"/>
              <a:cs typeface="+mn-cs"/>
            </a:rPr>
            <a:t>Růst</a:t>
          </a:r>
          <a:endParaRPr lang="en-US" sz="800" kern="1200" dirty="0">
            <a:latin typeface="Calibri"/>
            <a:ea typeface="+mn-ea"/>
            <a:cs typeface="+mn-cs"/>
          </a:endParaRPr>
        </a:p>
      </dsp:txBody>
      <dsp:txXfrm>
        <a:off x="6426959" y="2606040"/>
        <a:ext cx="978269" cy="1737360"/>
      </dsp:txXfrm>
    </dsp:sp>
    <dsp:sp modelId="{0B4B5CF2-F894-462B-8E06-F6ED70B65F4E}">
      <dsp:nvSpPr>
        <dsp:cNvPr id="0" name=""/>
        <dsp:cNvSpPr/>
      </dsp:nvSpPr>
      <dsp:spPr>
        <a:xfrm>
          <a:off x="6698924" y="1954530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3985E-2144-459C-AE31-80D138E22546}">
      <dsp:nvSpPr>
        <dsp:cNvPr id="0" name=""/>
        <dsp:cNvSpPr/>
      </dsp:nvSpPr>
      <dsp:spPr>
        <a:xfrm>
          <a:off x="0" y="1303020"/>
          <a:ext cx="8229600" cy="173736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900079-6142-4C06-BA00-5072ED1385FF}">
      <dsp:nvSpPr>
        <dsp:cNvPr id="0" name=""/>
        <dsp:cNvSpPr/>
      </dsp:nvSpPr>
      <dsp:spPr>
        <a:xfrm>
          <a:off x="364" y="4582"/>
          <a:ext cx="1850793" cy="1719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1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2009</a:t>
          </a:r>
          <a:endParaRPr lang="en-US" sz="10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Vzniká Oddělení digitalizace</a:t>
          </a:r>
          <a:endParaRPr lang="en-US" sz="10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Ocenění Knihovna roku – projekt Karel Čapek Online</a:t>
          </a:r>
          <a:endParaRPr lang="en-US" sz="1000" b="0" kern="1200" dirty="0">
            <a:latin typeface="Calibri"/>
            <a:ea typeface="+mn-ea"/>
            <a:cs typeface="+mn-cs"/>
          </a:endParaRPr>
        </a:p>
      </dsp:txBody>
      <dsp:txXfrm>
        <a:off x="364" y="4582"/>
        <a:ext cx="1850793" cy="1719030"/>
      </dsp:txXfrm>
    </dsp:sp>
    <dsp:sp modelId="{882EF7A8-FC4F-4F85-B4BC-1F10B62E903C}">
      <dsp:nvSpPr>
        <dsp:cNvPr id="0" name=""/>
        <dsp:cNvSpPr/>
      </dsp:nvSpPr>
      <dsp:spPr>
        <a:xfrm>
          <a:off x="708591" y="1949947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443566-C304-433C-8B2B-FB9EA6016102}">
      <dsp:nvSpPr>
        <dsp:cNvPr id="0" name=""/>
        <dsp:cNvSpPr/>
      </dsp:nvSpPr>
      <dsp:spPr>
        <a:xfrm>
          <a:off x="1891075" y="2606040"/>
          <a:ext cx="2162140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Calibri"/>
              <a:ea typeface="+mn-ea"/>
              <a:cs typeface="+mn-cs"/>
            </a:rPr>
            <a:t>2010</a:t>
          </a:r>
          <a:endParaRPr lang="en-US" sz="1600" b="1" kern="1200" dirty="0"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b="1" kern="1200" dirty="0" smtClean="0">
              <a:latin typeface="Calibri"/>
              <a:ea typeface="+mn-ea"/>
              <a:cs typeface="+mn-cs"/>
            </a:rPr>
            <a:t>Běží projekt HISPRA</a:t>
          </a:r>
          <a:endParaRPr lang="en-US" sz="1600" b="1" kern="1200" dirty="0"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b="1" kern="1200" dirty="0" smtClean="0">
              <a:latin typeface="Calibri"/>
              <a:ea typeface="+mn-ea"/>
              <a:cs typeface="+mn-cs"/>
            </a:rPr>
            <a:t>Digitalizace </a:t>
          </a:r>
          <a:r>
            <a:rPr lang="cs-CZ" sz="1600" b="1" kern="1200" dirty="0" err="1" smtClean="0">
              <a:latin typeface="Calibri"/>
              <a:ea typeface="+mn-ea"/>
              <a:cs typeface="+mn-cs"/>
            </a:rPr>
            <a:t>pragensijí</a:t>
          </a:r>
          <a:r>
            <a:rPr lang="cs-CZ" sz="1600" b="1" kern="1200" dirty="0" smtClean="0">
              <a:latin typeface="Calibri"/>
              <a:ea typeface="+mn-ea"/>
              <a:cs typeface="+mn-cs"/>
            </a:rPr>
            <a:t> a teatrálií</a:t>
          </a:r>
          <a:endParaRPr lang="en-US" sz="1600" b="1" kern="1200" dirty="0">
            <a:latin typeface="Calibri"/>
            <a:ea typeface="+mn-ea"/>
            <a:cs typeface="+mn-cs"/>
          </a:endParaRPr>
        </a:p>
      </dsp:txBody>
      <dsp:txXfrm>
        <a:off x="1891075" y="2606040"/>
        <a:ext cx="2162140" cy="1737360"/>
      </dsp:txXfrm>
    </dsp:sp>
    <dsp:sp modelId="{256B285B-A37E-465A-9E16-58BC86A8A00E}">
      <dsp:nvSpPr>
        <dsp:cNvPr id="0" name=""/>
        <dsp:cNvSpPr/>
      </dsp:nvSpPr>
      <dsp:spPr>
        <a:xfrm>
          <a:off x="2754975" y="1954530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C330DA-D59B-475F-8BC0-3E609F93A765}">
      <dsp:nvSpPr>
        <dsp:cNvPr id="0" name=""/>
        <dsp:cNvSpPr/>
      </dsp:nvSpPr>
      <dsp:spPr>
        <a:xfrm>
          <a:off x="4093133" y="0"/>
          <a:ext cx="798347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1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>
              <a:latin typeface="Calibri"/>
              <a:ea typeface="+mn-ea"/>
              <a:cs typeface="+mn-cs"/>
            </a:rPr>
            <a:t>2011</a:t>
          </a:r>
          <a:endParaRPr lang="en-US" sz="800" kern="1200" dirty="0">
            <a:latin typeface="Calibri"/>
            <a:ea typeface="+mn-ea"/>
            <a:cs typeface="+mn-cs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600" kern="1200" dirty="0" smtClean="0">
              <a:latin typeface="Calibri"/>
              <a:ea typeface="+mn-ea"/>
              <a:cs typeface="+mn-cs"/>
            </a:rPr>
            <a:t>Pilotní projekt E-knihy do každé knihovny</a:t>
          </a:r>
          <a:endParaRPr lang="en-US" sz="600" kern="1200" dirty="0">
            <a:latin typeface="Calibri"/>
            <a:ea typeface="+mn-ea"/>
            <a:cs typeface="+mn-cs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600" kern="1200" dirty="0" smtClean="0">
              <a:latin typeface="Calibri"/>
              <a:ea typeface="+mn-ea"/>
              <a:cs typeface="+mn-cs"/>
            </a:rPr>
            <a:t>Zpřístupnění digitalizovaného fondu</a:t>
          </a:r>
          <a:endParaRPr lang="en-US" sz="600" kern="1200" dirty="0">
            <a:latin typeface="Calibri"/>
            <a:ea typeface="+mn-ea"/>
            <a:cs typeface="+mn-cs"/>
          </a:endParaRPr>
        </a:p>
      </dsp:txBody>
      <dsp:txXfrm>
        <a:off x="4093133" y="0"/>
        <a:ext cx="798347" cy="1737360"/>
      </dsp:txXfrm>
    </dsp:sp>
    <dsp:sp modelId="{AE5BE3CA-8424-41B1-9754-C26C3642ECAB}">
      <dsp:nvSpPr>
        <dsp:cNvPr id="0" name=""/>
        <dsp:cNvSpPr/>
      </dsp:nvSpPr>
      <dsp:spPr>
        <a:xfrm>
          <a:off x="4275136" y="1954530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ACD1F7-6C2D-4DA8-B43E-010C3EB0427F}">
      <dsp:nvSpPr>
        <dsp:cNvPr id="0" name=""/>
        <dsp:cNvSpPr/>
      </dsp:nvSpPr>
      <dsp:spPr>
        <a:xfrm>
          <a:off x="4931398" y="2606040"/>
          <a:ext cx="798347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1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>
              <a:latin typeface="Calibri"/>
              <a:ea typeface="+mn-ea"/>
              <a:cs typeface="+mn-cs"/>
            </a:rPr>
            <a:t>2012</a:t>
          </a:r>
          <a:endParaRPr lang="en-US" sz="800" kern="1200" dirty="0">
            <a:latin typeface="Calibri"/>
            <a:ea typeface="+mn-ea"/>
            <a:cs typeface="+mn-cs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600" kern="1200" dirty="0" err="1" smtClean="0">
              <a:latin typeface="Calibri"/>
              <a:ea typeface="+mn-ea"/>
              <a:cs typeface="+mn-cs"/>
            </a:rPr>
            <a:t>Redesign</a:t>
          </a:r>
          <a:r>
            <a:rPr lang="cs-CZ" sz="600" kern="1200" dirty="0" smtClean="0">
              <a:latin typeface="Calibri"/>
              <a:ea typeface="+mn-ea"/>
              <a:cs typeface="+mn-cs"/>
            </a:rPr>
            <a:t> webu E-knihovna.cz</a:t>
          </a:r>
          <a:endParaRPr lang="en-US" sz="600" kern="1200" dirty="0">
            <a:latin typeface="Calibri"/>
            <a:ea typeface="+mn-ea"/>
            <a:cs typeface="+mn-cs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600" kern="1200" dirty="0" smtClean="0">
              <a:latin typeface="Calibri"/>
              <a:ea typeface="+mn-ea"/>
              <a:cs typeface="+mn-cs"/>
            </a:rPr>
            <a:t>Agregace e-obsahu</a:t>
          </a:r>
          <a:endParaRPr lang="en-US" sz="600" kern="1200" dirty="0">
            <a:latin typeface="Calibri"/>
            <a:ea typeface="+mn-ea"/>
            <a:cs typeface="+mn-cs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600" kern="1200" dirty="0" smtClean="0">
              <a:latin typeface="Calibri"/>
              <a:ea typeface="+mn-ea"/>
              <a:cs typeface="+mn-cs"/>
            </a:rPr>
            <a:t>Vančura online</a:t>
          </a:r>
          <a:endParaRPr lang="en-US" sz="600" kern="1200" dirty="0">
            <a:latin typeface="Calibri"/>
            <a:ea typeface="+mn-ea"/>
            <a:cs typeface="+mn-cs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600" kern="1200" dirty="0" smtClean="0">
              <a:latin typeface="Calibri"/>
              <a:ea typeface="+mn-ea"/>
              <a:cs typeface="+mn-cs"/>
            </a:rPr>
            <a:t>Publikování současných autorů</a:t>
          </a:r>
          <a:endParaRPr lang="en-US" sz="600" kern="1200" dirty="0">
            <a:latin typeface="Calibri"/>
            <a:ea typeface="+mn-ea"/>
            <a:cs typeface="+mn-cs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600" kern="1200" dirty="0" smtClean="0">
              <a:latin typeface="Calibri"/>
              <a:ea typeface="+mn-ea"/>
              <a:cs typeface="+mn-cs"/>
            </a:rPr>
            <a:t>Akvizice e-knih</a:t>
          </a:r>
          <a:endParaRPr lang="en-US" sz="600" kern="1200" dirty="0">
            <a:latin typeface="Calibri"/>
            <a:ea typeface="+mn-ea"/>
            <a:cs typeface="+mn-cs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600" kern="1200" dirty="0" smtClean="0">
              <a:latin typeface="Calibri"/>
              <a:ea typeface="+mn-ea"/>
              <a:cs typeface="+mn-cs"/>
            </a:rPr>
            <a:t>...</a:t>
          </a:r>
          <a:endParaRPr lang="en-US" sz="600" kern="1200" dirty="0">
            <a:latin typeface="Calibri"/>
            <a:ea typeface="+mn-ea"/>
            <a:cs typeface="+mn-cs"/>
          </a:endParaRPr>
        </a:p>
      </dsp:txBody>
      <dsp:txXfrm>
        <a:off x="4931398" y="2606040"/>
        <a:ext cx="798347" cy="1737360"/>
      </dsp:txXfrm>
    </dsp:sp>
    <dsp:sp modelId="{8C54157D-155F-4713-95B3-1C4D351B1AE7}">
      <dsp:nvSpPr>
        <dsp:cNvPr id="0" name=""/>
        <dsp:cNvSpPr/>
      </dsp:nvSpPr>
      <dsp:spPr>
        <a:xfrm>
          <a:off x="5113401" y="1954530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15D93F-3ADC-423D-B178-DCBD36565F7E}">
      <dsp:nvSpPr>
        <dsp:cNvPr id="0" name=""/>
        <dsp:cNvSpPr/>
      </dsp:nvSpPr>
      <dsp:spPr>
        <a:xfrm>
          <a:off x="5769663" y="0"/>
          <a:ext cx="798347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1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>
              <a:latin typeface="Calibri"/>
              <a:ea typeface="+mn-ea"/>
              <a:cs typeface="+mn-cs"/>
            </a:rPr>
            <a:t>2013</a:t>
          </a:r>
          <a:endParaRPr lang="en-US" sz="800" kern="1200" dirty="0">
            <a:latin typeface="Calibri"/>
            <a:ea typeface="+mn-ea"/>
            <a:cs typeface="+mn-cs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600" kern="1200" dirty="0" smtClean="0">
              <a:latin typeface="Calibri"/>
              <a:ea typeface="+mn-ea"/>
              <a:cs typeface="+mn-cs"/>
            </a:rPr>
            <a:t>Přes 300 e-knih volně ke stažení</a:t>
          </a:r>
          <a:endParaRPr lang="en-US" sz="600" kern="1200" dirty="0">
            <a:latin typeface="Calibri"/>
            <a:ea typeface="+mn-ea"/>
            <a:cs typeface="+mn-cs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600" kern="1200" dirty="0" smtClean="0">
              <a:latin typeface="Calibri"/>
              <a:ea typeface="+mn-ea"/>
              <a:cs typeface="+mn-cs"/>
            </a:rPr>
            <a:t>11 online tematických projektů</a:t>
          </a:r>
          <a:endParaRPr lang="en-US" sz="600" kern="1200" dirty="0">
            <a:latin typeface="Calibri"/>
            <a:ea typeface="+mn-ea"/>
            <a:cs typeface="+mn-cs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600" kern="1200" dirty="0" smtClean="0">
              <a:latin typeface="Calibri"/>
              <a:ea typeface="+mn-ea"/>
              <a:cs typeface="+mn-cs"/>
            </a:rPr>
            <a:t>Přes 800 000 stažení ročně</a:t>
          </a:r>
          <a:endParaRPr lang="en-US" sz="600" kern="1200" dirty="0">
            <a:latin typeface="Calibri"/>
            <a:ea typeface="+mn-ea"/>
            <a:cs typeface="+mn-cs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600" kern="1200" dirty="0" smtClean="0">
              <a:latin typeface="Calibri"/>
              <a:ea typeface="+mn-ea"/>
              <a:cs typeface="+mn-cs"/>
            </a:rPr>
            <a:t>11 online databází</a:t>
          </a:r>
          <a:endParaRPr lang="en-US" sz="600" kern="1200" dirty="0">
            <a:latin typeface="Calibri"/>
            <a:ea typeface="+mn-ea"/>
            <a:cs typeface="+mn-cs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600" kern="1200" dirty="0" smtClean="0">
              <a:latin typeface="Calibri"/>
              <a:ea typeface="+mn-ea"/>
              <a:cs typeface="+mn-cs"/>
            </a:rPr>
            <a:t>Cizojazyčné e-knihy</a:t>
          </a:r>
          <a:endParaRPr lang="en-US" sz="600" kern="1200" dirty="0">
            <a:latin typeface="Calibri"/>
            <a:ea typeface="+mn-ea"/>
            <a:cs typeface="+mn-cs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600" kern="1200" dirty="0" smtClean="0">
              <a:latin typeface="Calibri"/>
              <a:ea typeface="+mn-ea"/>
              <a:cs typeface="+mn-cs"/>
            </a:rPr>
            <a:t>...</a:t>
          </a:r>
          <a:endParaRPr lang="en-US" sz="600" kern="1200" dirty="0">
            <a:latin typeface="Calibri"/>
            <a:ea typeface="+mn-ea"/>
            <a:cs typeface="+mn-cs"/>
          </a:endParaRPr>
        </a:p>
      </dsp:txBody>
      <dsp:txXfrm>
        <a:off x="5769663" y="0"/>
        <a:ext cx="798347" cy="1737360"/>
      </dsp:txXfrm>
    </dsp:sp>
    <dsp:sp modelId="{0B46F6D5-B2D1-4E0A-9320-E1279C75C33A}">
      <dsp:nvSpPr>
        <dsp:cNvPr id="0" name=""/>
        <dsp:cNvSpPr/>
      </dsp:nvSpPr>
      <dsp:spPr>
        <a:xfrm>
          <a:off x="5951666" y="1954530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79EDA0-D990-4356-A5BA-7A806B16478F}">
      <dsp:nvSpPr>
        <dsp:cNvPr id="0" name=""/>
        <dsp:cNvSpPr/>
      </dsp:nvSpPr>
      <dsp:spPr>
        <a:xfrm>
          <a:off x="6607927" y="2606040"/>
          <a:ext cx="798347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1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>
              <a:latin typeface="Calibri"/>
              <a:ea typeface="+mn-ea"/>
              <a:cs typeface="+mn-cs"/>
            </a:rPr>
            <a:t>BUDOUCNOST!</a:t>
          </a:r>
          <a:endParaRPr lang="en-US" sz="800" kern="1200" dirty="0">
            <a:latin typeface="Calibri"/>
            <a:ea typeface="+mn-ea"/>
            <a:cs typeface="+mn-cs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600" kern="1200" dirty="0" smtClean="0">
              <a:latin typeface="Calibri"/>
              <a:ea typeface="+mn-ea"/>
              <a:cs typeface="+mn-cs"/>
            </a:rPr>
            <a:t>Publikování</a:t>
          </a:r>
          <a:endParaRPr lang="en-US" sz="600" kern="1200" dirty="0">
            <a:latin typeface="Calibri"/>
            <a:ea typeface="+mn-ea"/>
            <a:cs typeface="+mn-cs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600" kern="1200" dirty="0" smtClean="0">
              <a:latin typeface="Calibri"/>
              <a:ea typeface="+mn-ea"/>
              <a:cs typeface="+mn-cs"/>
            </a:rPr>
            <a:t>Agregace</a:t>
          </a:r>
          <a:endParaRPr lang="en-US" sz="600" kern="1200" dirty="0">
            <a:latin typeface="Calibri"/>
            <a:ea typeface="+mn-ea"/>
            <a:cs typeface="+mn-cs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600" kern="1200" dirty="0" smtClean="0">
              <a:latin typeface="Calibri"/>
              <a:ea typeface="+mn-ea"/>
              <a:cs typeface="+mn-cs"/>
            </a:rPr>
            <a:t>Akvizice</a:t>
          </a:r>
          <a:endParaRPr lang="en-US" sz="600" kern="1200" dirty="0">
            <a:latin typeface="Calibri"/>
            <a:ea typeface="+mn-ea"/>
            <a:cs typeface="+mn-cs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600" kern="1200" dirty="0" smtClean="0">
              <a:latin typeface="Calibri"/>
              <a:ea typeface="+mn-ea"/>
              <a:cs typeface="+mn-cs"/>
            </a:rPr>
            <a:t>Spolupráce</a:t>
          </a:r>
          <a:endParaRPr lang="en-US" sz="600" kern="1200" dirty="0">
            <a:latin typeface="Calibri"/>
            <a:ea typeface="+mn-ea"/>
            <a:cs typeface="+mn-cs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600" kern="1200" dirty="0" smtClean="0">
              <a:latin typeface="Calibri"/>
              <a:ea typeface="+mn-ea"/>
              <a:cs typeface="+mn-cs"/>
            </a:rPr>
            <a:t>Růst</a:t>
          </a:r>
          <a:endParaRPr lang="en-US" sz="600" kern="1200" dirty="0">
            <a:latin typeface="Calibri"/>
            <a:ea typeface="+mn-ea"/>
            <a:cs typeface="+mn-cs"/>
          </a:endParaRPr>
        </a:p>
      </dsp:txBody>
      <dsp:txXfrm>
        <a:off x="6607927" y="2606040"/>
        <a:ext cx="798347" cy="1737360"/>
      </dsp:txXfrm>
    </dsp:sp>
    <dsp:sp modelId="{0B4B5CF2-F894-462B-8E06-F6ED70B65F4E}">
      <dsp:nvSpPr>
        <dsp:cNvPr id="0" name=""/>
        <dsp:cNvSpPr/>
      </dsp:nvSpPr>
      <dsp:spPr>
        <a:xfrm>
          <a:off x="6789931" y="1954530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3985E-2144-459C-AE31-80D138E22546}">
      <dsp:nvSpPr>
        <dsp:cNvPr id="0" name=""/>
        <dsp:cNvSpPr/>
      </dsp:nvSpPr>
      <dsp:spPr>
        <a:xfrm>
          <a:off x="0" y="1303020"/>
          <a:ext cx="8229600" cy="173736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900079-6142-4C06-BA00-5072ED1385FF}">
      <dsp:nvSpPr>
        <dsp:cNvPr id="0" name=""/>
        <dsp:cNvSpPr/>
      </dsp:nvSpPr>
      <dsp:spPr>
        <a:xfrm>
          <a:off x="2538" y="4582"/>
          <a:ext cx="1588789" cy="1719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1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2009</a:t>
          </a:r>
          <a:endParaRPr lang="en-US" sz="10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Vzniká Oddělení digitalizace</a:t>
          </a:r>
          <a:endParaRPr lang="en-US" sz="10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Ocenění Knihovna roku – projekt Karel Čapek Online</a:t>
          </a:r>
          <a:endParaRPr lang="en-US" sz="1000" b="0" kern="1200" dirty="0">
            <a:latin typeface="Calibri"/>
            <a:ea typeface="+mn-ea"/>
            <a:cs typeface="+mn-cs"/>
          </a:endParaRPr>
        </a:p>
      </dsp:txBody>
      <dsp:txXfrm>
        <a:off x="2538" y="4582"/>
        <a:ext cx="1588789" cy="1719030"/>
      </dsp:txXfrm>
    </dsp:sp>
    <dsp:sp modelId="{882EF7A8-FC4F-4F85-B4BC-1F10B62E903C}">
      <dsp:nvSpPr>
        <dsp:cNvPr id="0" name=""/>
        <dsp:cNvSpPr/>
      </dsp:nvSpPr>
      <dsp:spPr>
        <a:xfrm>
          <a:off x="579763" y="1949947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443566-C304-433C-8B2B-FB9EA6016102}">
      <dsp:nvSpPr>
        <dsp:cNvPr id="0" name=""/>
        <dsp:cNvSpPr/>
      </dsp:nvSpPr>
      <dsp:spPr>
        <a:xfrm>
          <a:off x="1625594" y="2606040"/>
          <a:ext cx="863626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1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2010</a:t>
          </a:r>
          <a:endParaRPr lang="en-US" sz="10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Běží projekt HISPRA</a:t>
          </a:r>
          <a:endParaRPr lang="en-US" sz="10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Digitalizace </a:t>
          </a:r>
          <a:r>
            <a:rPr lang="cs-CZ" sz="1000" b="0" kern="1200" dirty="0" err="1" smtClean="0">
              <a:latin typeface="Calibri"/>
              <a:ea typeface="+mn-ea"/>
              <a:cs typeface="+mn-cs"/>
            </a:rPr>
            <a:t>pragensijí</a:t>
          </a:r>
          <a:r>
            <a:rPr lang="cs-CZ" sz="1000" b="0" kern="1200" dirty="0" smtClean="0">
              <a:latin typeface="Calibri"/>
              <a:ea typeface="+mn-ea"/>
              <a:cs typeface="+mn-cs"/>
            </a:rPr>
            <a:t> a teatrálií</a:t>
          </a:r>
          <a:endParaRPr lang="en-US" sz="1000" b="0" kern="1200" dirty="0">
            <a:latin typeface="Calibri"/>
            <a:ea typeface="+mn-ea"/>
            <a:cs typeface="+mn-cs"/>
          </a:endParaRPr>
        </a:p>
      </dsp:txBody>
      <dsp:txXfrm>
        <a:off x="1625594" y="2606040"/>
        <a:ext cx="863626" cy="1737360"/>
      </dsp:txXfrm>
    </dsp:sp>
    <dsp:sp modelId="{256B285B-A37E-465A-9E16-58BC86A8A00E}">
      <dsp:nvSpPr>
        <dsp:cNvPr id="0" name=""/>
        <dsp:cNvSpPr/>
      </dsp:nvSpPr>
      <dsp:spPr>
        <a:xfrm>
          <a:off x="1840238" y="1954530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C330DA-D59B-475F-8BC0-3E609F93A765}">
      <dsp:nvSpPr>
        <dsp:cNvPr id="0" name=""/>
        <dsp:cNvSpPr/>
      </dsp:nvSpPr>
      <dsp:spPr>
        <a:xfrm>
          <a:off x="2523488" y="0"/>
          <a:ext cx="2721820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Calibri"/>
              <a:ea typeface="+mn-ea"/>
              <a:cs typeface="+mn-cs"/>
            </a:rPr>
            <a:t>2011</a:t>
          </a:r>
          <a:endParaRPr lang="en-US" sz="14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>
              <a:latin typeface="Calibri"/>
              <a:ea typeface="+mn-ea"/>
              <a:cs typeface="+mn-cs"/>
            </a:rPr>
            <a:t>Pilotní projekt E-knihy do každé knihovny</a:t>
          </a:r>
          <a:endParaRPr lang="en-US" sz="14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>
              <a:latin typeface="Calibri"/>
              <a:ea typeface="+mn-ea"/>
              <a:cs typeface="+mn-cs"/>
            </a:rPr>
            <a:t>Zpřístupnění digitalizovaného fondu</a:t>
          </a:r>
          <a:endParaRPr lang="en-US" sz="1400" b="1" kern="1200" dirty="0">
            <a:latin typeface="Calibri"/>
            <a:ea typeface="+mn-ea"/>
            <a:cs typeface="+mn-cs"/>
          </a:endParaRPr>
        </a:p>
      </dsp:txBody>
      <dsp:txXfrm>
        <a:off x="2523488" y="0"/>
        <a:ext cx="2721820" cy="1737360"/>
      </dsp:txXfrm>
    </dsp:sp>
    <dsp:sp modelId="{AE5BE3CA-8424-41B1-9754-C26C3642ECAB}">
      <dsp:nvSpPr>
        <dsp:cNvPr id="0" name=""/>
        <dsp:cNvSpPr/>
      </dsp:nvSpPr>
      <dsp:spPr>
        <a:xfrm>
          <a:off x="3667228" y="1954530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ACD1F7-6C2D-4DA8-B43E-010C3EB0427F}">
      <dsp:nvSpPr>
        <dsp:cNvPr id="0" name=""/>
        <dsp:cNvSpPr/>
      </dsp:nvSpPr>
      <dsp:spPr>
        <a:xfrm>
          <a:off x="5279574" y="2606040"/>
          <a:ext cx="685331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t" anchorCtr="1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700" kern="1200" dirty="0" smtClean="0">
              <a:latin typeface="Calibri"/>
              <a:ea typeface="+mn-ea"/>
              <a:cs typeface="+mn-cs"/>
            </a:rPr>
            <a:t>2012</a:t>
          </a:r>
          <a:endParaRPr lang="en-US" sz="7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err="1" smtClean="0">
              <a:latin typeface="Calibri"/>
              <a:ea typeface="+mn-ea"/>
              <a:cs typeface="+mn-cs"/>
            </a:rPr>
            <a:t>Redesign</a:t>
          </a:r>
          <a:r>
            <a:rPr lang="cs-CZ" sz="500" kern="1200" dirty="0" smtClean="0">
              <a:latin typeface="Calibri"/>
              <a:ea typeface="+mn-ea"/>
              <a:cs typeface="+mn-cs"/>
            </a:rPr>
            <a:t> webu E-knihovna.cz</a:t>
          </a:r>
          <a:endParaRPr lang="en-US" sz="5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smtClean="0">
              <a:latin typeface="Calibri"/>
              <a:ea typeface="+mn-ea"/>
              <a:cs typeface="+mn-cs"/>
            </a:rPr>
            <a:t>Agregace e-obsahu</a:t>
          </a:r>
          <a:endParaRPr lang="en-US" sz="5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smtClean="0">
              <a:latin typeface="Calibri"/>
              <a:ea typeface="+mn-ea"/>
              <a:cs typeface="+mn-cs"/>
            </a:rPr>
            <a:t>Vančura online</a:t>
          </a:r>
          <a:endParaRPr lang="en-US" sz="5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smtClean="0">
              <a:latin typeface="Calibri"/>
              <a:ea typeface="+mn-ea"/>
              <a:cs typeface="+mn-cs"/>
            </a:rPr>
            <a:t>Publikování současných autorů</a:t>
          </a:r>
          <a:endParaRPr lang="en-US" sz="5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smtClean="0">
              <a:latin typeface="Calibri"/>
              <a:ea typeface="+mn-ea"/>
              <a:cs typeface="+mn-cs"/>
            </a:rPr>
            <a:t>Akvizice e-knih</a:t>
          </a:r>
          <a:endParaRPr lang="en-US" sz="5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smtClean="0">
              <a:latin typeface="Calibri"/>
              <a:ea typeface="+mn-ea"/>
              <a:cs typeface="+mn-cs"/>
            </a:rPr>
            <a:t>...</a:t>
          </a:r>
          <a:endParaRPr lang="en-US" sz="500" kern="1200" dirty="0">
            <a:latin typeface="Calibri"/>
            <a:ea typeface="+mn-ea"/>
            <a:cs typeface="+mn-cs"/>
          </a:endParaRPr>
        </a:p>
      </dsp:txBody>
      <dsp:txXfrm>
        <a:off x="5279574" y="2606040"/>
        <a:ext cx="685331" cy="1737360"/>
      </dsp:txXfrm>
    </dsp:sp>
    <dsp:sp modelId="{8C54157D-155F-4713-95B3-1C4D351B1AE7}">
      <dsp:nvSpPr>
        <dsp:cNvPr id="0" name=""/>
        <dsp:cNvSpPr/>
      </dsp:nvSpPr>
      <dsp:spPr>
        <a:xfrm>
          <a:off x="5405070" y="1954530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15D93F-3ADC-423D-B178-DCBD36565F7E}">
      <dsp:nvSpPr>
        <dsp:cNvPr id="0" name=""/>
        <dsp:cNvSpPr/>
      </dsp:nvSpPr>
      <dsp:spPr>
        <a:xfrm>
          <a:off x="5999172" y="0"/>
          <a:ext cx="685331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b" anchorCtr="1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700" kern="1200" dirty="0" smtClean="0">
              <a:latin typeface="Calibri"/>
              <a:ea typeface="+mn-ea"/>
              <a:cs typeface="+mn-cs"/>
            </a:rPr>
            <a:t>2013</a:t>
          </a:r>
          <a:endParaRPr lang="en-US" sz="7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smtClean="0">
              <a:latin typeface="Calibri"/>
              <a:ea typeface="+mn-ea"/>
              <a:cs typeface="+mn-cs"/>
            </a:rPr>
            <a:t>Přes 300 e-knih volně ke stažení</a:t>
          </a:r>
          <a:endParaRPr lang="en-US" sz="5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smtClean="0">
              <a:latin typeface="Calibri"/>
              <a:ea typeface="+mn-ea"/>
              <a:cs typeface="+mn-cs"/>
            </a:rPr>
            <a:t>11 online tematických projektů</a:t>
          </a:r>
          <a:endParaRPr lang="en-US" sz="5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smtClean="0">
              <a:latin typeface="Calibri"/>
              <a:ea typeface="+mn-ea"/>
              <a:cs typeface="+mn-cs"/>
            </a:rPr>
            <a:t>Přes 800 000 stažení ročně</a:t>
          </a:r>
          <a:endParaRPr lang="en-US" sz="5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smtClean="0">
              <a:latin typeface="Calibri"/>
              <a:ea typeface="+mn-ea"/>
              <a:cs typeface="+mn-cs"/>
            </a:rPr>
            <a:t>11 online databází</a:t>
          </a:r>
          <a:endParaRPr lang="en-US" sz="5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smtClean="0">
              <a:latin typeface="Calibri"/>
              <a:ea typeface="+mn-ea"/>
              <a:cs typeface="+mn-cs"/>
            </a:rPr>
            <a:t>Cizojazyčné e-knihy</a:t>
          </a:r>
          <a:endParaRPr lang="en-US" sz="5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smtClean="0">
              <a:latin typeface="Calibri"/>
              <a:ea typeface="+mn-ea"/>
              <a:cs typeface="+mn-cs"/>
            </a:rPr>
            <a:t>...</a:t>
          </a:r>
          <a:endParaRPr lang="en-US" sz="500" kern="1200" dirty="0">
            <a:latin typeface="Calibri"/>
            <a:ea typeface="+mn-ea"/>
            <a:cs typeface="+mn-cs"/>
          </a:endParaRPr>
        </a:p>
      </dsp:txBody>
      <dsp:txXfrm>
        <a:off x="5999172" y="0"/>
        <a:ext cx="685331" cy="1737360"/>
      </dsp:txXfrm>
    </dsp:sp>
    <dsp:sp modelId="{0B46F6D5-B2D1-4E0A-9320-E1279C75C33A}">
      <dsp:nvSpPr>
        <dsp:cNvPr id="0" name=""/>
        <dsp:cNvSpPr/>
      </dsp:nvSpPr>
      <dsp:spPr>
        <a:xfrm>
          <a:off x="6124668" y="1954530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79EDA0-D990-4356-A5BA-7A806B16478F}">
      <dsp:nvSpPr>
        <dsp:cNvPr id="0" name=""/>
        <dsp:cNvSpPr/>
      </dsp:nvSpPr>
      <dsp:spPr>
        <a:xfrm>
          <a:off x="6718770" y="2606040"/>
          <a:ext cx="685331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t" anchorCtr="1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700" kern="1200" dirty="0" smtClean="0">
              <a:latin typeface="Calibri"/>
              <a:ea typeface="+mn-ea"/>
              <a:cs typeface="+mn-cs"/>
            </a:rPr>
            <a:t>BUDOUCNOST!</a:t>
          </a:r>
          <a:endParaRPr lang="en-US" sz="7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smtClean="0">
              <a:latin typeface="Calibri"/>
              <a:ea typeface="+mn-ea"/>
              <a:cs typeface="+mn-cs"/>
            </a:rPr>
            <a:t>Publikování</a:t>
          </a:r>
          <a:endParaRPr lang="en-US" sz="5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smtClean="0">
              <a:latin typeface="Calibri"/>
              <a:ea typeface="+mn-ea"/>
              <a:cs typeface="+mn-cs"/>
            </a:rPr>
            <a:t>Agregace</a:t>
          </a:r>
          <a:endParaRPr lang="en-US" sz="5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smtClean="0">
              <a:latin typeface="Calibri"/>
              <a:ea typeface="+mn-ea"/>
              <a:cs typeface="+mn-cs"/>
            </a:rPr>
            <a:t>Akvizice</a:t>
          </a:r>
          <a:endParaRPr lang="en-US" sz="5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smtClean="0">
              <a:latin typeface="Calibri"/>
              <a:ea typeface="+mn-ea"/>
              <a:cs typeface="+mn-cs"/>
            </a:rPr>
            <a:t>Spolupráce</a:t>
          </a:r>
          <a:endParaRPr lang="en-US" sz="5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smtClean="0">
              <a:latin typeface="Calibri"/>
              <a:ea typeface="+mn-ea"/>
              <a:cs typeface="+mn-cs"/>
            </a:rPr>
            <a:t>Růst</a:t>
          </a:r>
          <a:endParaRPr lang="en-US" sz="500" kern="1200" dirty="0">
            <a:latin typeface="Calibri"/>
            <a:ea typeface="+mn-ea"/>
            <a:cs typeface="+mn-cs"/>
          </a:endParaRPr>
        </a:p>
      </dsp:txBody>
      <dsp:txXfrm>
        <a:off x="6718770" y="2606040"/>
        <a:ext cx="685331" cy="1737360"/>
      </dsp:txXfrm>
    </dsp:sp>
    <dsp:sp modelId="{0B4B5CF2-F894-462B-8E06-F6ED70B65F4E}">
      <dsp:nvSpPr>
        <dsp:cNvPr id="0" name=""/>
        <dsp:cNvSpPr/>
      </dsp:nvSpPr>
      <dsp:spPr>
        <a:xfrm>
          <a:off x="6844265" y="1954530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3985E-2144-459C-AE31-80D138E22546}">
      <dsp:nvSpPr>
        <dsp:cNvPr id="0" name=""/>
        <dsp:cNvSpPr/>
      </dsp:nvSpPr>
      <dsp:spPr>
        <a:xfrm>
          <a:off x="0" y="1303020"/>
          <a:ext cx="8229600" cy="173736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900079-6142-4C06-BA00-5072ED1385FF}">
      <dsp:nvSpPr>
        <dsp:cNvPr id="0" name=""/>
        <dsp:cNvSpPr/>
      </dsp:nvSpPr>
      <dsp:spPr>
        <a:xfrm>
          <a:off x="1809" y="4582"/>
          <a:ext cx="1391762" cy="1719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1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2009</a:t>
          </a:r>
          <a:endParaRPr lang="en-US" sz="10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Vzniká Oddělení digitalizace</a:t>
          </a:r>
          <a:endParaRPr lang="en-US" sz="10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Ocenění Knihovna roku – projekt Karel Čapek Online</a:t>
          </a:r>
          <a:endParaRPr lang="en-US" sz="1000" b="0" kern="1200" dirty="0">
            <a:latin typeface="Calibri"/>
            <a:ea typeface="+mn-ea"/>
            <a:cs typeface="+mn-cs"/>
          </a:endParaRPr>
        </a:p>
      </dsp:txBody>
      <dsp:txXfrm>
        <a:off x="1809" y="4582"/>
        <a:ext cx="1391762" cy="1719030"/>
      </dsp:txXfrm>
    </dsp:sp>
    <dsp:sp modelId="{882EF7A8-FC4F-4F85-B4BC-1F10B62E903C}">
      <dsp:nvSpPr>
        <dsp:cNvPr id="0" name=""/>
        <dsp:cNvSpPr/>
      </dsp:nvSpPr>
      <dsp:spPr>
        <a:xfrm>
          <a:off x="480521" y="1949947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443566-C304-433C-8B2B-FB9EA6016102}">
      <dsp:nvSpPr>
        <dsp:cNvPr id="0" name=""/>
        <dsp:cNvSpPr/>
      </dsp:nvSpPr>
      <dsp:spPr>
        <a:xfrm>
          <a:off x="1423589" y="2606040"/>
          <a:ext cx="756528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1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2010</a:t>
          </a:r>
          <a:endParaRPr lang="en-US" sz="10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Běží projekt HISPRA</a:t>
          </a:r>
          <a:endParaRPr lang="en-US" sz="10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Digitalizace </a:t>
          </a:r>
          <a:r>
            <a:rPr lang="cs-CZ" sz="1000" b="0" kern="1200" dirty="0" err="1" smtClean="0">
              <a:latin typeface="Calibri"/>
              <a:ea typeface="+mn-ea"/>
              <a:cs typeface="+mn-cs"/>
            </a:rPr>
            <a:t>pragensijí</a:t>
          </a:r>
          <a:r>
            <a:rPr lang="cs-CZ" sz="1000" b="0" kern="1200" dirty="0" smtClean="0">
              <a:latin typeface="Calibri"/>
              <a:ea typeface="+mn-ea"/>
              <a:cs typeface="+mn-cs"/>
            </a:rPr>
            <a:t> a teatrálií</a:t>
          </a:r>
          <a:endParaRPr lang="en-US" sz="1000" b="0" kern="1200" dirty="0">
            <a:latin typeface="Calibri"/>
            <a:ea typeface="+mn-ea"/>
            <a:cs typeface="+mn-cs"/>
          </a:endParaRPr>
        </a:p>
      </dsp:txBody>
      <dsp:txXfrm>
        <a:off x="1423589" y="2606040"/>
        <a:ext cx="756528" cy="1737360"/>
      </dsp:txXfrm>
    </dsp:sp>
    <dsp:sp modelId="{256B285B-A37E-465A-9E16-58BC86A8A00E}">
      <dsp:nvSpPr>
        <dsp:cNvPr id="0" name=""/>
        <dsp:cNvSpPr/>
      </dsp:nvSpPr>
      <dsp:spPr>
        <a:xfrm>
          <a:off x="1584683" y="1954530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C330DA-D59B-475F-8BC0-3E609F93A765}">
      <dsp:nvSpPr>
        <dsp:cNvPr id="0" name=""/>
        <dsp:cNvSpPr/>
      </dsp:nvSpPr>
      <dsp:spPr>
        <a:xfrm>
          <a:off x="2210135" y="0"/>
          <a:ext cx="863046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1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2011</a:t>
          </a:r>
          <a:endParaRPr lang="en-US" sz="10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Pilotní projekt E-knihy do každé knihovny</a:t>
          </a:r>
          <a:endParaRPr lang="en-US" sz="10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Zpřístupnění digitalizovaného fondu</a:t>
          </a:r>
          <a:endParaRPr lang="en-US" sz="1000" b="0" kern="1200" dirty="0">
            <a:latin typeface="Calibri"/>
            <a:ea typeface="+mn-ea"/>
            <a:cs typeface="+mn-cs"/>
          </a:endParaRPr>
        </a:p>
      </dsp:txBody>
      <dsp:txXfrm>
        <a:off x="2210135" y="0"/>
        <a:ext cx="863046" cy="1737360"/>
      </dsp:txXfrm>
    </dsp:sp>
    <dsp:sp modelId="{AE5BE3CA-8424-41B1-9754-C26C3642ECAB}">
      <dsp:nvSpPr>
        <dsp:cNvPr id="0" name=""/>
        <dsp:cNvSpPr/>
      </dsp:nvSpPr>
      <dsp:spPr>
        <a:xfrm>
          <a:off x="2424488" y="1954530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ACD1F7-6C2D-4DA8-B43E-010C3EB0427F}">
      <dsp:nvSpPr>
        <dsp:cNvPr id="0" name=""/>
        <dsp:cNvSpPr/>
      </dsp:nvSpPr>
      <dsp:spPr>
        <a:xfrm>
          <a:off x="3103199" y="2606040"/>
          <a:ext cx="3040910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Calibri"/>
              <a:ea typeface="+mn-ea"/>
              <a:cs typeface="+mn-cs"/>
            </a:rPr>
            <a:t>2012</a:t>
          </a:r>
          <a:endParaRPr lang="en-US" sz="14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err="1" smtClean="0">
              <a:latin typeface="Calibri"/>
              <a:ea typeface="+mn-ea"/>
              <a:cs typeface="+mn-cs"/>
            </a:rPr>
            <a:t>Redesign</a:t>
          </a:r>
          <a:r>
            <a:rPr lang="cs-CZ" sz="1400" b="1" kern="1200" dirty="0" smtClean="0">
              <a:latin typeface="Calibri"/>
              <a:ea typeface="+mn-ea"/>
              <a:cs typeface="+mn-cs"/>
            </a:rPr>
            <a:t> webu E-knihovna.cz</a:t>
          </a:r>
          <a:endParaRPr lang="en-US" sz="14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>
              <a:latin typeface="Calibri"/>
              <a:ea typeface="+mn-ea"/>
              <a:cs typeface="+mn-cs"/>
            </a:rPr>
            <a:t>Agregace e-obsahu</a:t>
          </a:r>
          <a:endParaRPr lang="en-US" sz="14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>
              <a:latin typeface="Calibri"/>
              <a:ea typeface="+mn-ea"/>
              <a:cs typeface="+mn-cs"/>
            </a:rPr>
            <a:t>Vančura online</a:t>
          </a:r>
          <a:endParaRPr lang="en-US" sz="14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>
              <a:latin typeface="Calibri"/>
              <a:ea typeface="+mn-ea"/>
              <a:cs typeface="+mn-cs"/>
            </a:rPr>
            <a:t>Publikování současných autorů</a:t>
          </a:r>
          <a:endParaRPr lang="en-US" sz="14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>
              <a:latin typeface="Calibri"/>
              <a:ea typeface="+mn-ea"/>
              <a:cs typeface="+mn-cs"/>
            </a:rPr>
            <a:t>Akvizice e-knih</a:t>
          </a:r>
          <a:endParaRPr lang="en-US" sz="14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>
              <a:latin typeface="Calibri"/>
              <a:ea typeface="+mn-ea"/>
              <a:cs typeface="+mn-cs"/>
            </a:rPr>
            <a:t>...</a:t>
          </a:r>
          <a:endParaRPr lang="en-US" sz="1400" b="1" kern="1200" dirty="0">
            <a:latin typeface="Calibri"/>
            <a:ea typeface="+mn-ea"/>
            <a:cs typeface="+mn-cs"/>
          </a:endParaRPr>
        </a:p>
      </dsp:txBody>
      <dsp:txXfrm>
        <a:off x="3103199" y="2606040"/>
        <a:ext cx="3040910" cy="1737360"/>
      </dsp:txXfrm>
    </dsp:sp>
    <dsp:sp modelId="{8C54157D-155F-4713-95B3-1C4D351B1AE7}">
      <dsp:nvSpPr>
        <dsp:cNvPr id="0" name=""/>
        <dsp:cNvSpPr/>
      </dsp:nvSpPr>
      <dsp:spPr>
        <a:xfrm>
          <a:off x="4406484" y="1954530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15D93F-3ADC-423D-B178-DCBD36565F7E}">
      <dsp:nvSpPr>
        <dsp:cNvPr id="0" name=""/>
        <dsp:cNvSpPr/>
      </dsp:nvSpPr>
      <dsp:spPr>
        <a:xfrm>
          <a:off x="6174127" y="0"/>
          <a:ext cx="600342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b" anchorCtr="1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00" kern="1200" dirty="0" smtClean="0">
              <a:latin typeface="Calibri"/>
              <a:ea typeface="+mn-ea"/>
              <a:cs typeface="+mn-cs"/>
            </a:rPr>
            <a:t>2013</a:t>
          </a:r>
          <a:endParaRPr lang="en-US" sz="6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smtClean="0">
              <a:latin typeface="Calibri"/>
              <a:ea typeface="+mn-ea"/>
              <a:cs typeface="+mn-cs"/>
            </a:rPr>
            <a:t>Přes 300 e-knih volně ke stažení</a:t>
          </a:r>
          <a:endParaRPr lang="en-US" sz="5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smtClean="0">
              <a:latin typeface="Calibri"/>
              <a:ea typeface="+mn-ea"/>
              <a:cs typeface="+mn-cs"/>
            </a:rPr>
            <a:t>11 online tematických projektů</a:t>
          </a:r>
          <a:endParaRPr lang="en-US" sz="5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smtClean="0">
              <a:latin typeface="Calibri"/>
              <a:ea typeface="+mn-ea"/>
              <a:cs typeface="+mn-cs"/>
            </a:rPr>
            <a:t>Přes 800 000 stažení ročně</a:t>
          </a:r>
          <a:endParaRPr lang="en-US" sz="5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smtClean="0">
              <a:latin typeface="Calibri"/>
              <a:ea typeface="+mn-ea"/>
              <a:cs typeface="+mn-cs"/>
            </a:rPr>
            <a:t>11 online databází</a:t>
          </a:r>
          <a:endParaRPr lang="en-US" sz="5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smtClean="0">
              <a:latin typeface="Calibri"/>
              <a:ea typeface="+mn-ea"/>
              <a:cs typeface="+mn-cs"/>
            </a:rPr>
            <a:t>Cizojazyčné e-knihy</a:t>
          </a:r>
          <a:endParaRPr lang="en-US" sz="5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smtClean="0">
              <a:latin typeface="Calibri"/>
              <a:ea typeface="+mn-ea"/>
              <a:cs typeface="+mn-cs"/>
            </a:rPr>
            <a:t>...</a:t>
          </a:r>
          <a:endParaRPr lang="en-US" sz="500" kern="1200" dirty="0">
            <a:latin typeface="Calibri"/>
            <a:ea typeface="+mn-ea"/>
            <a:cs typeface="+mn-cs"/>
          </a:endParaRPr>
        </a:p>
      </dsp:txBody>
      <dsp:txXfrm>
        <a:off x="6174127" y="0"/>
        <a:ext cx="600342" cy="1737360"/>
      </dsp:txXfrm>
    </dsp:sp>
    <dsp:sp modelId="{0B46F6D5-B2D1-4E0A-9320-E1279C75C33A}">
      <dsp:nvSpPr>
        <dsp:cNvPr id="0" name=""/>
        <dsp:cNvSpPr/>
      </dsp:nvSpPr>
      <dsp:spPr>
        <a:xfrm>
          <a:off x="6257128" y="1954530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79EDA0-D990-4356-A5BA-7A806B16478F}">
      <dsp:nvSpPr>
        <dsp:cNvPr id="0" name=""/>
        <dsp:cNvSpPr/>
      </dsp:nvSpPr>
      <dsp:spPr>
        <a:xfrm>
          <a:off x="6804487" y="2606040"/>
          <a:ext cx="600342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t" anchorCtr="1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00" kern="1200" dirty="0" smtClean="0">
              <a:latin typeface="Calibri"/>
              <a:ea typeface="+mn-ea"/>
              <a:cs typeface="+mn-cs"/>
            </a:rPr>
            <a:t>BUDOUCNOST!</a:t>
          </a:r>
          <a:endParaRPr lang="en-US" sz="6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smtClean="0">
              <a:latin typeface="Calibri"/>
              <a:ea typeface="+mn-ea"/>
              <a:cs typeface="+mn-cs"/>
            </a:rPr>
            <a:t>Publikování</a:t>
          </a:r>
          <a:endParaRPr lang="en-US" sz="5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smtClean="0">
              <a:latin typeface="Calibri"/>
              <a:ea typeface="+mn-ea"/>
              <a:cs typeface="+mn-cs"/>
            </a:rPr>
            <a:t>Agregace</a:t>
          </a:r>
          <a:endParaRPr lang="en-US" sz="5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smtClean="0">
              <a:latin typeface="Calibri"/>
              <a:ea typeface="+mn-ea"/>
              <a:cs typeface="+mn-cs"/>
            </a:rPr>
            <a:t>Akvizice</a:t>
          </a:r>
          <a:endParaRPr lang="en-US" sz="5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smtClean="0">
              <a:latin typeface="Calibri"/>
              <a:ea typeface="+mn-ea"/>
              <a:cs typeface="+mn-cs"/>
            </a:rPr>
            <a:t>Spolupráce</a:t>
          </a:r>
          <a:endParaRPr lang="en-US" sz="5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smtClean="0">
              <a:latin typeface="Calibri"/>
              <a:ea typeface="+mn-ea"/>
              <a:cs typeface="+mn-cs"/>
            </a:rPr>
            <a:t>Růst</a:t>
          </a:r>
          <a:endParaRPr lang="en-US" sz="500" kern="1200" dirty="0">
            <a:latin typeface="Calibri"/>
            <a:ea typeface="+mn-ea"/>
            <a:cs typeface="+mn-cs"/>
          </a:endParaRPr>
        </a:p>
      </dsp:txBody>
      <dsp:txXfrm>
        <a:off x="6804487" y="2606040"/>
        <a:ext cx="600342" cy="1737360"/>
      </dsp:txXfrm>
    </dsp:sp>
    <dsp:sp modelId="{0B4B5CF2-F894-462B-8E06-F6ED70B65F4E}">
      <dsp:nvSpPr>
        <dsp:cNvPr id="0" name=""/>
        <dsp:cNvSpPr/>
      </dsp:nvSpPr>
      <dsp:spPr>
        <a:xfrm>
          <a:off x="6887488" y="1954530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3985E-2144-459C-AE31-80D138E22546}">
      <dsp:nvSpPr>
        <dsp:cNvPr id="0" name=""/>
        <dsp:cNvSpPr/>
      </dsp:nvSpPr>
      <dsp:spPr>
        <a:xfrm>
          <a:off x="0" y="1303020"/>
          <a:ext cx="8229600" cy="173736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900079-6142-4C06-BA00-5072ED1385FF}">
      <dsp:nvSpPr>
        <dsp:cNvPr id="0" name=""/>
        <dsp:cNvSpPr/>
      </dsp:nvSpPr>
      <dsp:spPr>
        <a:xfrm>
          <a:off x="1381" y="4582"/>
          <a:ext cx="1473508" cy="1719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1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2009</a:t>
          </a:r>
          <a:endParaRPr lang="en-US" sz="10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Vzniká Oddělení digitalizace</a:t>
          </a:r>
          <a:endParaRPr lang="en-US" sz="10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Ocenění Knihovna roku – projekt Karel Čapek Online</a:t>
          </a:r>
          <a:endParaRPr lang="en-US" sz="1000" b="0" kern="1200" dirty="0">
            <a:latin typeface="Calibri"/>
            <a:ea typeface="+mn-ea"/>
            <a:cs typeface="+mn-cs"/>
          </a:endParaRPr>
        </a:p>
      </dsp:txBody>
      <dsp:txXfrm>
        <a:off x="1381" y="4582"/>
        <a:ext cx="1473508" cy="1719030"/>
      </dsp:txXfrm>
    </dsp:sp>
    <dsp:sp modelId="{882EF7A8-FC4F-4F85-B4BC-1F10B62E903C}">
      <dsp:nvSpPr>
        <dsp:cNvPr id="0" name=""/>
        <dsp:cNvSpPr/>
      </dsp:nvSpPr>
      <dsp:spPr>
        <a:xfrm>
          <a:off x="520965" y="1949947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443566-C304-433C-8B2B-FB9EA6016102}">
      <dsp:nvSpPr>
        <dsp:cNvPr id="0" name=""/>
        <dsp:cNvSpPr/>
      </dsp:nvSpPr>
      <dsp:spPr>
        <a:xfrm>
          <a:off x="1506669" y="2606040"/>
          <a:ext cx="800962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1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2010</a:t>
          </a:r>
          <a:endParaRPr lang="en-US" sz="10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Běží projekt HISPRA</a:t>
          </a:r>
          <a:endParaRPr lang="en-US" sz="10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Digitalizace </a:t>
          </a:r>
          <a:r>
            <a:rPr lang="cs-CZ" sz="1000" b="0" kern="1200" dirty="0" err="1" smtClean="0">
              <a:latin typeface="Calibri"/>
              <a:ea typeface="+mn-ea"/>
              <a:cs typeface="+mn-cs"/>
            </a:rPr>
            <a:t>pragensijí</a:t>
          </a:r>
          <a:r>
            <a:rPr lang="cs-CZ" sz="1000" b="0" kern="1200" dirty="0" smtClean="0">
              <a:latin typeface="Calibri"/>
              <a:ea typeface="+mn-ea"/>
              <a:cs typeface="+mn-cs"/>
            </a:rPr>
            <a:t> a teatrálií</a:t>
          </a:r>
          <a:endParaRPr lang="en-US" sz="1000" b="0" kern="1200" dirty="0">
            <a:latin typeface="Calibri"/>
            <a:ea typeface="+mn-ea"/>
            <a:cs typeface="+mn-cs"/>
          </a:endParaRPr>
        </a:p>
      </dsp:txBody>
      <dsp:txXfrm>
        <a:off x="1506669" y="2606040"/>
        <a:ext cx="800962" cy="1737360"/>
      </dsp:txXfrm>
    </dsp:sp>
    <dsp:sp modelId="{256B285B-A37E-465A-9E16-58BC86A8A00E}">
      <dsp:nvSpPr>
        <dsp:cNvPr id="0" name=""/>
        <dsp:cNvSpPr/>
      </dsp:nvSpPr>
      <dsp:spPr>
        <a:xfrm>
          <a:off x="1689980" y="1954530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C330DA-D59B-475F-8BC0-3E609F93A765}">
      <dsp:nvSpPr>
        <dsp:cNvPr id="0" name=""/>
        <dsp:cNvSpPr/>
      </dsp:nvSpPr>
      <dsp:spPr>
        <a:xfrm>
          <a:off x="2339412" y="0"/>
          <a:ext cx="913737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1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2011</a:t>
          </a:r>
          <a:endParaRPr lang="en-US" sz="10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Pilotní projekt E-knihy do každé knihovny</a:t>
          </a:r>
          <a:endParaRPr lang="en-US" sz="10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Zpřístupnění digitalizovaného fondu</a:t>
          </a:r>
          <a:endParaRPr lang="en-US" sz="1000" b="0" kern="1200" dirty="0">
            <a:latin typeface="Calibri"/>
            <a:ea typeface="+mn-ea"/>
            <a:cs typeface="+mn-cs"/>
          </a:endParaRPr>
        </a:p>
      </dsp:txBody>
      <dsp:txXfrm>
        <a:off x="2339412" y="0"/>
        <a:ext cx="913737" cy="1737360"/>
      </dsp:txXfrm>
    </dsp:sp>
    <dsp:sp modelId="{AE5BE3CA-8424-41B1-9754-C26C3642ECAB}">
      <dsp:nvSpPr>
        <dsp:cNvPr id="0" name=""/>
        <dsp:cNvSpPr/>
      </dsp:nvSpPr>
      <dsp:spPr>
        <a:xfrm>
          <a:off x="2579111" y="1954530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ACD1F7-6C2D-4DA8-B43E-010C3EB0427F}">
      <dsp:nvSpPr>
        <dsp:cNvPr id="0" name=""/>
        <dsp:cNvSpPr/>
      </dsp:nvSpPr>
      <dsp:spPr>
        <a:xfrm>
          <a:off x="3284930" y="2606040"/>
          <a:ext cx="890519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1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b="0" kern="1200" dirty="0" smtClean="0">
              <a:latin typeface="Calibri"/>
              <a:ea typeface="+mn-ea"/>
              <a:cs typeface="+mn-cs"/>
            </a:rPr>
            <a:t>2012</a:t>
          </a:r>
          <a:endParaRPr lang="en-US" sz="9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900" b="0" kern="1200" dirty="0" err="1" smtClean="0">
              <a:latin typeface="Calibri"/>
              <a:ea typeface="+mn-ea"/>
              <a:cs typeface="+mn-cs"/>
            </a:rPr>
            <a:t>Redesign</a:t>
          </a:r>
          <a:r>
            <a:rPr lang="cs-CZ" sz="900" b="0" kern="1200" dirty="0" smtClean="0">
              <a:latin typeface="Calibri"/>
              <a:ea typeface="+mn-ea"/>
              <a:cs typeface="+mn-cs"/>
            </a:rPr>
            <a:t> webu E-knihovna.cz</a:t>
          </a:r>
          <a:endParaRPr lang="en-US" sz="9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900" b="0" kern="1200" dirty="0" smtClean="0">
              <a:latin typeface="Calibri"/>
              <a:ea typeface="+mn-ea"/>
              <a:cs typeface="+mn-cs"/>
            </a:rPr>
            <a:t>Agregace e-obsahu</a:t>
          </a:r>
          <a:endParaRPr lang="en-US" sz="9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900" b="0" kern="1200" dirty="0" smtClean="0">
              <a:latin typeface="Calibri"/>
              <a:ea typeface="+mn-ea"/>
              <a:cs typeface="+mn-cs"/>
            </a:rPr>
            <a:t>Vančura online</a:t>
          </a:r>
          <a:endParaRPr lang="en-US" sz="9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900" b="0" kern="1200" dirty="0" smtClean="0">
              <a:latin typeface="Calibri"/>
              <a:ea typeface="+mn-ea"/>
              <a:cs typeface="+mn-cs"/>
            </a:rPr>
            <a:t>Publikování současných autorů</a:t>
          </a:r>
          <a:endParaRPr lang="en-US" sz="9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900" b="0" kern="1200" dirty="0" smtClean="0">
              <a:latin typeface="Calibri"/>
              <a:ea typeface="+mn-ea"/>
              <a:cs typeface="+mn-cs"/>
            </a:rPr>
            <a:t>Akvizice e-knih</a:t>
          </a:r>
          <a:endParaRPr lang="en-US" sz="9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900" b="0" kern="1200" dirty="0" smtClean="0">
              <a:latin typeface="Calibri"/>
              <a:ea typeface="+mn-ea"/>
              <a:cs typeface="+mn-cs"/>
            </a:rPr>
            <a:t>...</a:t>
          </a:r>
          <a:endParaRPr lang="en-US" sz="900" b="0" kern="1200" dirty="0">
            <a:latin typeface="Calibri"/>
            <a:ea typeface="+mn-ea"/>
            <a:cs typeface="+mn-cs"/>
          </a:endParaRPr>
        </a:p>
      </dsp:txBody>
      <dsp:txXfrm>
        <a:off x="3284930" y="2606040"/>
        <a:ext cx="890519" cy="1737360"/>
      </dsp:txXfrm>
    </dsp:sp>
    <dsp:sp modelId="{8C54157D-155F-4713-95B3-1C4D351B1AE7}">
      <dsp:nvSpPr>
        <dsp:cNvPr id="0" name=""/>
        <dsp:cNvSpPr/>
      </dsp:nvSpPr>
      <dsp:spPr>
        <a:xfrm>
          <a:off x="3513020" y="1954530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15D93F-3ADC-423D-B178-DCBD36565F7E}">
      <dsp:nvSpPr>
        <dsp:cNvPr id="0" name=""/>
        <dsp:cNvSpPr/>
      </dsp:nvSpPr>
      <dsp:spPr>
        <a:xfrm>
          <a:off x="4207230" y="0"/>
          <a:ext cx="2530644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>
              <a:latin typeface="Calibri"/>
              <a:ea typeface="+mn-ea"/>
              <a:cs typeface="+mn-cs"/>
            </a:rPr>
            <a:t>2013</a:t>
          </a:r>
          <a:endParaRPr lang="en-US" sz="12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b="1" kern="1200" dirty="0" smtClean="0">
              <a:latin typeface="Calibri"/>
              <a:ea typeface="+mn-ea"/>
              <a:cs typeface="+mn-cs"/>
            </a:rPr>
            <a:t>Přes 300 e-knih volně ke stažení</a:t>
          </a:r>
          <a:endParaRPr lang="en-US" sz="12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b="1" kern="1200" dirty="0" smtClean="0">
              <a:latin typeface="Calibri"/>
              <a:ea typeface="+mn-ea"/>
              <a:cs typeface="+mn-cs"/>
            </a:rPr>
            <a:t>11 online tematických projektů</a:t>
          </a:r>
          <a:endParaRPr lang="en-US" sz="12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b="1" kern="1200" dirty="0" smtClean="0">
              <a:latin typeface="Calibri"/>
              <a:ea typeface="+mn-ea"/>
              <a:cs typeface="+mn-cs"/>
            </a:rPr>
            <a:t>Přes 800 000 stažení ročně</a:t>
          </a:r>
          <a:endParaRPr lang="en-US" sz="12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b="1" kern="1200" dirty="0" smtClean="0">
              <a:latin typeface="Calibri"/>
              <a:ea typeface="+mn-ea"/>
              <a:cs typeface="+mn-cs"/>
            </a:rPr>
            <a:t>11 online databází</a:t>
          </a:r>
          <a:endParaRPr lang="en-US" sz="12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b="1" kern="1200" dirty="0" smtClean="0">
              <a:latin typeface="Calibri"/>
              <a:ea typeface="+mn-ea"/>
              <a:cs typeface="+mn-cs"/>
            </a:rPr>
            <a:t>Cizojazyčné e-knihy</a:t>
          </a:r>
          <a:endParaRPr lang="en-US" sz="12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b="1" kern="1200" dirty="0" smtClean="0">
              <a:latin typeface="Calibri"/>
              <a:ea typeface="+mn-ea"/>
              <a:cs typeface="+mn-cs"/>
            </a:rPr>
            <a:t>...</a:t>
          </a:r>
          <a:endParaRPr lang="en-US" sz="1200" b="1" kern="1200" dirty="0">
            <a:latin typeface="Calibri"/>
            <a:ea typeface="+mn-ea"/>
            <a:cs typeface="+mn-cs"/>
          </a:endParaRPr>
        </a:p>
      </dsp:txBody>
      <dsp:txXfrm>
        <a:off x="4207230" y="0"/>
        <a:ext cx="2530644" cy="1737360"/>
      </dsp:txXfrm>
    </dsp:sp>
    <dsp:sp modelId="{0B46F6D5-B2D1-4E0A-9320-E1279C75C33A}">
      <dsp:nvSpPr>
        <dsp:cNvPr id="0" name=""/>
        <dsp:cNvSpPr/>
      </dsp:nvSpPr>
      <dsp:spPr>
        <a:xfrm>
          <a:off x="5255382" y="1954530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79EDA0-D990-4356-A5BA-7A806B16478F}">
      <dsp:nvSpPr>
        <dsp:cNvPr id="0" name=""/>
        <dsp:cNvSpPr/>
      </dsp:nvSpPr>
      <dsp:spPr>
        <a:xfrm>
          <a:off x="6769654" y="2606040"/>
          <a:ext cx="635603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t" anchorCtr="1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00" kern="1200" dirty="0" smtClean="0">
              <a:latin typeface="Calibri"/>
              <a:ea typeface="+mn-ea"/>
              <a:cs typeface="+mn-cs"/>
            </a:rPr>
            <a:t>BUDOUCNOST!</a:t>
          </a:r>
          <a:endParaRPr lang="en-US" sz="6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smtClean="0">
              <a:latin typeface="Calibri"/>
              <a:ea typeface="+mn-ea"/>
              <a:cs typeface="+mn-cs"/>
            </a:rPr>
            <a:t>Publikování</a:t>
          </a:r>
          <a:endParaRPr lang="en-US" sz="5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smtClean="0">
              <a:latin typeface="Calibri"/>
              <a:ea typeface="+mn-ea"/>
              <a:cs typeface="+mn-cs"/>
            </a:rPr>
            <a:t>Agregace</a:t>
          </a:r>
          <a:endParaRPr lang="en-US" sz="5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smtClean="0">
              <a:latin typeface="Calibri"/>
              <a:ea typeface="+mn-ea"/>
              <a:cs typeface="+mn-cs"/>
            </a:rPr>
            <a:t>Akvizice</a:t>
          </a:r>
          <a:endParaRPr lang="en-US" sz="5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smtClean="0">
              <a:latin typeface="Calibri"/>
              <a:ea typeface="+mn-ea"/>
              <a:cs typeface="+mn-cs"/>
            </a:rPr>
            <a:t>Spolupráce</a:t>
          </a:r>
          <a:endParaRPr lang="en-US" sz="500" kern="1200" dirty="0">
            <a:latin typeface="Calibri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" kern="1200" dirty="0" smtClean="0">
              <a:latin typeface="Calibri"/>
              <a:ea typeface="+mn-ea"/>
              <a:cs typeface="+mn-cs"/>
            </a:rPr>
            <a:t>Růst</a:t>
          </a:r>
          <a:endParaRPr lang="en-US" sz="500" kern="1200" dirty="0">
            <a:latin typeface="Calibri"/>
            <a:ea typeface="+mn-ea"/>
            <a:cs typeface="+mn-cs"/>
          </a:endParaRPr>
        </a:p>
      </dsp:txBody>
      <dsp:txXfrm>
        <a:off x="6769654" y="2606040"/>
        <a:ext cx="635603" cy="1737360"/>
      </dsp:txXfrm>
    </dsp:sp>
    <dsp:sp modelId="{0B4B5CF2-F894-462B-8E06-F6ED70B65F4E}">
      <dsp:nvSpPr>
        <dsp:cNvPr id="0" name=""/>
        <dsp:cNvSpPr/>
      </dsp:nvSpPr>
      <dsp:spPr>
        <a:xfrm>
          <a:off x="6870286" y="1954530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3985E-2144-459C-AE31-80D138E22546}">
      <dsp:nvSpPr>
        <dsp:cNvPr id="0" name=""/>
        <dsp:cNvSpPr/>
      </dsp:nvSpPr>
      <dsp:spPr>
        <a:xfrm>
          <a:off x="0" y="1303020"/>
          <a:ext cx="8229600" cy="173736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900079-6142-4C06-BA00-5072ED1385FF}">
      <dsp:nvSpPr>
        <dsp:cNvPr id="0" name=""/>
        <dsp:cNvSpPr/>
      </dsp:nvSpPr>
      <dsp:spPr>
        <a:xfrm>
          <a:off x="1451" y="4582"/>
          <a:ext cx="1624422" cy="1719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1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2009</a:t>
          </a:r>
          <a:endParaRPr lang="en-US" sz="10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Vzniká Oddělení digitalizace</a:t>
          </a:r>
          <a:endParaRPr lang="en-US" sz="10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Ocenění Knihovna roku – projekt Karel Čapek Online</a:t>
          </a:r>
          <a:endParaRPr lang="en-US" sz="1000" b="0" kern="1200" dirty="0">
            <a:latin typeface="Calibri"/>
            <a:ea typeface="+mn-ea"/>
            <a:cs typeface="+mn-cs"/>
          </a:endParaRPr>
        </a:p>
      </dsp:txBody>
      <dsp:txXfrm>
        <a:off x="1451" y="4582"/>
        <a:ext cx="1624422" cy="1719030"/>
      </dsp:txXfrm>
    </dsp:sp>
    <dsp:sp modelId="{882EF7A8-FC4F-4F85-B4BC-1F10B62E903C}">
      <dsp:nvSpPr>
        <dsp:cNvPr id="0" name=""/>
        <dsp:cNvSpPr/>
      </dsp:nvSpPr>
      <dsp:spPr>
        <a:xfrm>
          <a:off x="596492" y="1949947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443566-C304-433C-8B2B-FB9EA6016102}">
      <dsp:nvSpPr>
        <dsp:cNvPr id="0" name=""/>
        <dsp:cNvSpPr/>
      </dsp:nvSpPr>
      <dsp:spPr>
        <a:xfrm>
          <a:off x="1660908" y="2606040"/>
          <a:ext cx="882995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1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2010</a:t>
          </a:r>
          <a:endParaRPr lang="en-US" sz="10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Běží projekt HISPRA</a:t>
          </a:r>
          <a:endParaRPr lang="en-US" sz="10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Digitalizace </a:t>
          </a:r>
          <a:r>
            <a:rPr lang="cs-CZ" sz="1000" b="0" kern="1200" dirty="0" err="1" smtClean="0">
              <a:latin typeface="Calibri"/>
              <a:ea typeface="+mn-ea"/>
              <a:cs typeface="+mn-cs"/>
            </a:rPr>
            <a:t>pragensijí</a:t>
          </a:r>
          <a:r>
            <a:rPr lang="cs-CZ" sz="1000" b="0" kern="1200" dirty="0" smtClean="0">
              <a:latin typeface="Calibri"/>
              <a:ea typeface="+mn-ea"/>
              <a:cs typeface="+mn-cs"/>
            </a:rPr>
            <a:t> a teatrálií</a:t>
          </a:r>
          <a:endParaRPr lang="en-US" sz="1000" b="0" kern="1200" dirty="0">
            <a:latin typeface="Calibri"/>
            <a:ea typeface="+mn-ea"/>
            <a:cs typeface="+mn-cs"/>
          </a:endParaRPr>
        </a:p>
      </dsp:txBody>
      <dsp:txXfrm>
        <a:off x="1660908" y="2606040"/>
        <a:ext cx="882995" cy="1737360"/>
      </dsp:txXfrm>
    </dsp:sp>
    <dsp:sp modelId="{256B285B-A37E-465A-9E16-58BC86A8A00E}">
      <dsp:nvSpPr>
        <dsp:cNvPr id="0" name=""/>
        <dsp:cNvSpPr/>
      </dsp:nvSpPr>
      <dsp:spPr>
        <a:xfrm>
          <a:off x="1885236" y="1954530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C330DA-D59B-475F-8BC0-3E609F93A765}">
      <dsp:nvSpPr>
        <dsp:cNvPr id="0" name=""/>
        <dsp:cNvSpPr/>
      </dsp:nvSpPr>
      <dsp:spPr>
        <a:xfrm>
          <a:off x="2578939" y="0"/>
          <a:ext cx="1007321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1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2011</a:t>
          </a:r>
          <a:endParaRPr lang="en-US" sz="10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Pilotní projekt E-knihy do každé knihovny</a:t>
          </a:r>
          <a:endParaRPr lang="en-US" sz="10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Zpřístupnění digitalizovaného fondu</a:t>
          </a:r>
          <a:endParaRPr lang="en-US" sz="1000" b="0" kern="1200" dirty="0">
            <a:latin typeface="Calibri"/>
            <a:ea typeface="+mn-ea"/>
            <a:cs typeface="+mn-cs"/>
          </a:endParaRPr>
        </a:p>
      </dsp:txBody>
      <dsp:txXfrm>
        <a:off x="2578939" y="0"/>
        <a:ext cx="1007321" cy="1737360"/>
      </dsp:txXfrm>
    </dsp:sp>
    <dsp:sp modelId="{AE5BE3CA-8424-41B1-9754-C26C3642ECAB}">
      <dsp:nvSpPr>
        <dsp:cNvPr id="0" name=""/>
        <dsp:cNvSpPr/>
      </dsp:nvSpPr>
      <dsp:spPr>
        <a:xfrm>
          <a:off x="2865430" y="1954530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ACD1F7-6C2D-4DA8-B43E-010C3EB0427F}">
      <dsp:nvSpPr>
        <dsp:cNvPr id="0" name=""/>
        <dsp:cNvSpPr/>
      </dsp:nvSpPr>
      <dsp:spPr>
        <a:xfrm>
          <a:off x="3621295" y="2606040"/>
          <a:ext cx="981724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1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b="0" kern="1200" dirty="0" smtClean="0">
              <a:latin typeface="Calibri"/>
              <a:ea typeface="+mn-ea"/>
              <a:cs typeface="+mn-cs"/>
            </a:rPr>
            <a:t>2012</a:t>
          </a:r>
          <a:endParaRPr lang="en-US" sz="9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900" b="0" kern="1200" dirty="0" err="1" smtClean="0">
              <a:latin typeface="Calibri"/>
              <a:ea typeface="+mn-ea"/>
              <a:cs typeface="+mn-cs"/>
            </a:rPr>
            <a:t>Redesign</a:t>
          </a:r>
          <a:r>
            <a:rPr lang="cs-CZ" sz="900" b="0" kern="1200" dirty="0" smtClean="0">
              <a:latin typeface="Calibri"/>
              <a:ea typeface="+mn-ea"/>
              <a:cs typeface="+mn-cs"/>
            </a:rPr>
            <a:t> webu E-knihovna.cz</a:t>
          </a:r>
          <a:endParaRPr lang="en-US" sz="9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900" b="0" kern="1200" dirty="0" smtClean="0">
              <a:latin typeface="Calibri"/>
              <a:ea typeface="+mn-ea"/>
              <a:cs typeface="+mn-cs"/>
            </a:rPr>
            <a:t>Agregace e-obsahu</a:t>
          </a:r>
          <a:endParaRPr lang="en-US" sz="9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900" b="0" kern="1200" dirty="0" smtClean="0">
              <a:latin typeface="Calibri"/>
              <a:ea typeface="+mn-ea"/>
              <a:cs typeface="+mn-cs"/>
            </a:rPr>
            <a:t>Vančura online</a:t>
          </a:r>
          <a:endParaRPr lang="en-US" sz="9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900" b="0" kern="1200" dirty="0" smtClean="0">
              <a:latin typeface="Calibri"/>
              <a:ea typeface="+mn-ea"/>
              <a:cs typeface="+mn-cs"/>
            </a:rPr>
            <a:t>Publikování současných autorů</a:t>
          </a:r>
          <a:endParaRPr lang="en-US" sz="9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900" b="0" kern="1200" dirty="0" smtClean="0">
              <a:latin typeface="Calibri"/>
              <a:ea typeface="+mn-ea"/>
              <a:cs typeface="+mn-cs"/>
            </a:rPr>
            <a:t>Akvizice e-knih</a:t>
          </a:r>
          <a:endParaRPr lang="en-US" sz="9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900" b="0" kern="1200" dirty="0" smtClean="0">
              <a:latin typeface="Calibri"/>
              <a:ea typeface="+mn-ea"/>
              <a:cs typeface="+mn-cs"/>
            </a:rPr>
            <a:t>...</a:t>
          </a:r>
          <a:endParaRPr lang="en-US" sz="900" b="0" kern="1200" dirty="0">
            <a:latin typeface="Calibri"/>
            <a:ea typeface="+mn-ea"/>
            <a:cs typeface="+mn-cs"/>
          </a:endParaRPr>
        </a:p>
      </dsp:txBody>
      <dsp:txXfrm>
        <a:off x="3621295" y="2606040"/>
        <a:ext cx="981724" cy="1737360"/>
      </dsp:txXfrm>
    </dsp:sp>
    <dsp:sp modelId="{8C54157D-155F-4713-95B3-1C4D351B1AE7}">
      <dsp:nvSpPr>
        <dsp:cNvPr id="0" name=""/>
        <dsp:cNvSpPr/>
      </dsp:nvSpPr>
      <dsp:spPr>
        <a:xfrm>
          <a:off x="3894988" y="1954530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15D93F-3ADC-423D-B178-DCBD36565F7E}">
      <dsp:nvSpPr>
        <dsp:cNvPr id="0" name=""/>
        <dsp:cNvSpPr/>
      </dsp:nvSpPr>
      <dsp:spPr>
        <a:xfrm>
          <a:off x="4638055" y="0"/>
          <a:ext cx="1367944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1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2013</a:t>
          </a:r>
          <a:endParaRPr lang="en-US" sz="10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Přes 300 e-knih volně ke stažení</a:t>
          </a:r>
          <a:endParaRPr lang="en-US" sz="10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11 online tematických projektů</a:t>
          </a:r>
          <a:endParaRPr lang="en-US" sz="10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Přes 800 000 stažení ročně</a:t>
          </a:r>
          <a:endParaRPr lang="en-US" sz="10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11 online databází</a:t>
          </a:r>
          <a:endParaRPr lang="en-US" sz="10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Cizojazyčné e-knihy</a:t>
          </a:r>
          <a:endParaRPr lang="en-US" sz="10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b="0" kern="1200" dirty="0" smtClean="0">
              <a:latin typeface="Calibri"/>
              <a:ea typeface="+mn-ea"/>
              <a:cs typeface="+mn-cs"/>
            </a:rPr>
            <a:t>...</a:t>
          </a:r>
          <a:endParaRPr lang="en-US" sz="1000" b="0" kern="1200" dirty="0">
            <a:latin typeface="Calibri"/>
            <a:ea typeface="+mn-ea"/>
            <a:cs typeface="+mn-cs"/>
          </a:endParaRPr>
        </a:p>
      </dsp:txBody>
      <dsp:txXfrm>
        <a:off x="4638055" y="0"/>
        <a:ext cx="1367944" cy="1737360"/>
      </dsp:txXfrm>
    </dsp:sp>
    <dsp:sp modelId="{0B46F6D5-B2D1-4E0A-9320-E1279C75C33A}">
      <dsp:nvSpPr>
        <dsp:cNvPr id="0" name=""/>
        <dsp:cNvSpPr/>
      </dsp:nvSpPr>
      <dsp:spPr>
        <a:xfrm>
          <a:off x="5104857" y="1954530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79EDA0-D990-4356-A5BA-7A806B16478F}">
      <dsp:nvSpPr>
        <dsp:cNvPr id="0" name=""/>
        <dsp:cNvSpPr/>
      </dsp:nvSpPr>
      <dsp:spPr>
        <a:xfrm>
          <a:off x="6041035" y="2606040"/>
          <a:ext cx="1364153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Calibri"/>
              <a:ea typeface="+mn-ea"/>
              <a:cs typeface="+mn-cs"/>
            </a:rPr>
            <a:t>BUDOUCNOST!</a:t>
          </a:r>
          <a:endParaRPr lang="en-US" sz="14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>
              <a:latin typeface="Calibri"/>
              <a:ea typeface="+mn-ea"/>
              <a:cs typeface="+mn-cs"/>
            </a:rPr>
            <a:t>Publikování</a:t>
          </a:r>
          <a:endParaRPr lang="en-US" sz="14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>
              <a:latin typeface="Calibri"/>
              <a:ea typeface="+mn-ea"/>
              <a:cs typeface="+mn-cs"/>
            </a:rPr>
            <a:t>Agregace</a:t>
          </a:r>
          <a:endParaRPr lang="en-US" sz="14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>
              <a:latin typeface="Calibri"/>
              <a:ea typeface="+mn-ea"/>
              <a:cs typeface="+mn-cs"/>
            </a:rPr>
            <a:t>Akvizice</a:t>
          </a:r>
          <a:endParaRPr lang="en-US" sz="14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>
              <a:latin typeface="Calibri"/>
              <a:ea typeface="+mn-ea"/>
              <a:cs typeface="+mn-cs"/>
            </a:rPr>
            <a:t>Spolupráce</a:t>
          </a:r>
          <a:endParaRPr lang="en-US" sz="14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>
              <a:latin typeface="Calibri"/>
              <a:ea typeface="+mn-ea"/>
              <a:cs typeface="+mn-cs"/>
            </a:rPr>
            <a:t>Růst</a:t>
          </a:r>
          <a:endParaRPr lang="en-US" sz="1400" b="1" kern="1200" dirty="0">
            <a:latin typeface="Calibri"/>
            <a:ea typeface="+mn-ea"/>
            <a:cs typeface="+mn-cs"/>
          </a:endParaRPr>
        </a:p>
      </dsp:txBody>
      <dsp:txXfrm>
        <a:off x="6041035" y="2606040"/>
        <a:ext cx="1364153" cy="1737360"/>
      </dsp:txXfrm>
    </dsp:sp>
    <dsp:sp modelId="{0B4B5CF2-F894-462B-8E06-F6ED70B65F4E}">
      <dsp:nvSpPr>
        <dsp:cNvPr id="0" name=""/>
        <dsp:cNvSpPr/>
      </dsp:nvSpPr>
      <dsp:spPr>
        <a:xfrm>
          <a:off x="6505941" y="1954530"/>
          <a:ext cx="434340" cy="43434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056D6526-8586-4A90-B3D0-B324DA1FDF81}" type="datetimeFigureOut">
              <a:rPr lang="cs-CZ" altLang="cs-CZ"/>
              <a:pPr>
                <a:defRPr/>
              </a:pPr>
              <a:t>14.11.2014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A11B4D1F-0DF4-4590-89DC-893D84E4323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785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55292F0-C9A2-4DB7-A559-D98AF5FF08CD}" type="datetimeFigureOut">
              <a:rPr lang="cs-CZ" altLang="cs-CZ"/>
              <a:pPr>
                <a:defRPr/>
              </a:pPr>
              <a:t>14.11.2014</a:t>
            </a:fld>
            <a:endParaRPr lang="cs-CZ" alt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C52B0115-E39C-4ED6-B7CC-D2C77982DB1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6086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2D6287-8B05-45F7-A6A8-129C58A7ABF2}" type="slidenum">
              <a:rPr lang="cs-CZ" altLang="cs-CZ"/>
              <a:pPr eaLnBrk="1" hangingPunct="1">
                <a:spcBef>
                  <a:spcPct val="0"/>
                </a:spcBef>
              </a:pPr>
              <a:t>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1F714E-48A9-4EA5-8CDB-7A83710F7B7F}" type="slidenum">
              <a:rPr lang="cs-CZ" altLang="cs-CZ"/>
              <a:pPr eaLnBrk="1" hangingPunct="1">
                <a:spcBef>
                  <a:spcPct val="0"/>
                </a:spcBef>
              </a:pPr>
              <a:t>11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1F714E-48A9-4EA5-8CDB-7A83710F7B7F}" type="slidenum">
              <a:rPr lang="cs-CZ" altLang="cs-CZ"/>
              <a:pPr eaLnBrk="1" hangingPunct="1">
                <a:spcBef>
                  <a:spcPct val="0"/>
                </a:spcBef>
              </a:pPr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1F714E-48A9-4EA5-8CDB-7A83710F7B7F}" type="slidenum">
              <a:rPr lang="cs-CZ" altLang="cs-CZ"/>
              <a:pPr eaLnBrk="1" hangingPunct="1">
                <a:spcBef>
                  <a:spcPct val="0"/>
                </a:spcBef>
              </a:pPr>
              <a:t>13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1F714E-48A9-4EA5-8CDB-7A83710F7B7F}" type="slidenum">
              <a:rPr lang="cs-CZ" altLang="cs-CZ"/>
              <a:pPr eaLnBrk="1" hangingPunct="1">
                <a:spcBef>
                  <a:spcPct val="0"/>
                </a:spcBef>
              </a:pPr>
              <a:t>14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1F714E-48A9-4EA5-8CDB-7A83710F7B7F}" type="slidenum">
              <a:rPr lang="cs-CZ" altLang="cs-CZ"/>
              <a:pPr eaLnBrk="1" hangingPunct="1">
                <a:spcBef>
                  <a:spcPct val="0"/>
                </a:spcBef>
              </a:pPr>
              <a:t>15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1F714E-48A9-4EA5-8CDB-7A83710F7B7F}" type="slidenum">
              <a:rPr lang="cs-CZ" altLang="cs-CZ"/>
              <a:pPr eaLnBrk="1" hangingPunct="1">
                <a:spcBef>
                  <a:spcPct val="0"/>
                </a:spcBef>
              </a:pPr>
              <a:t>16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1F714E-48A9-4EA5-8CDB-7A83710F7B7F}" type="slidenum">
              <a:rPr lang="cs-CZ" altLang="cs-CZ"/>
              <a:pPr eaLnBrk="1" hangingPunct="1">
                <a:spcBef>
                  <a:spcPct val="0"/>
                </a:spcBef>
              </a:pPr>
              <a:t>17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1F714E-48A9-4EA5-8CDB-7A83710F7B7F}" type="slidenum">
              <a:rPr lang="cs-CZ" altLang="cs-CZ"/>
              <a:pPr eaLnBrk="1" hangingPunct="1">
                <a:spcBef>
                  <a:spcPct val="0"/>
                </a:spcBef>
              </a:pPr>
              <a:t>18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1F714E-48A9-4EA5-8CDB-7A83710F7B7F}" type="slidenum">
              <a:rPr lang="cs-CZ" altLang="cs-CZ"/>
              <a:pPr eaLnBrk="1" hangingPunct="1">
                <a:spcBef>
                  <a:spcPct val="0"/>
                </a:spcBef>
              </a:pPr>
              <a:t>19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1F714E-48A9-4EA5-8CDB-7A83710F7B7F}" type="slidenum">
              <a:rPr lang="cs-CZ" altLang="cs-CZ"/>
              <a:pPr eaLnBrk="1" hangingPunct="1">
                <a:spcBef>
                  <a:spcPct val="0"/>
                </a:spcBef>
              </a:pPr>
              <a:t>20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B2A3E7-1FE5-4BAA-A683-F2CA77FA21E3}" type="slidenum">
              <a:rPr lang="cs-CZ" altLang="cs-CZ"/>
              <a:pPr eaLnBrk="1" hangingPunct="1">
                <a:spcBef>
                  <a:spcPct val="0"/>
                </a:spcBef>
              </a:pPr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1F714E-48A9-4EA5-8CDB-7A83710F7B7F}" type="slidenum">
              <a:rPr lang="cs-CZ" altLang="cs-CZ"/>
              <a:pPr eaLnBrk="1" hangingPunct="1">
                <a:spcBef>
                  <a:spcPct val="0"/>
                </a:spcBef>
              </a:pPr>
              <a:t>21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1F714E-48A9-4EA5-8CDB-7A83710F7B7F}" type="slidenum">
              <a:rPr lang="cs-CZ" altLang="cs-CZ"/>
              <a:pPr eaLnBrk="1" hangingPunct="1">
                <a:spcBef>
                  <a:spcPct val="0"/>
                </a:spcBef>
              </a:pPr>
              <a:t>22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1F714E-48A9-4EA5-8CDB-7A83710F7B7F}" type="slidenum">
              <a:rPr lang="cs-CZ" altLang="cs-CZ"/>
              <a:pPr eaLnBrk="1" hangingPunct="1">
                <a:spcBef>
                  <a:spcPct val="0"/>
                </a:spcBef>
              </a:pPr>
              <a:t>23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1F714E-48A9-4EA5-8CDB-7A83710F7B7F}" type="slidenum">
              <a:rPr lang="cs-CZ" altLang="cs-CZ"/>
              <a:pPr eaLnBrk="1" hangingPunct="1">
                <a:spcBef>
                  <a:spcPct val="0"/>
                </a:spcBef>
              </a:pPr>
              <a:t>24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1F714E-48A9-4EA5-8CDB-7A83710F7B7F}" type="slidenum">
              <a:rPr lang="cs-CZ" altLang="cs-CZ"/>
              <a:pPr eaLnBrk="1" hangingPunct="1">
                <a:spcBef>
                  <a:spcPct val="0"/>
                </a:spcBef>
              </a:pPr>
              <a:t>25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1F714E-48A9-4EA5-8CDB-7A83710F7B7F}" type="slidenum">
              <a:rPr lang="cs-CZ" altLang="cs-CZ"/>
              <a:pPr eaLnBrk="1" hangingPunct="1">
                <a:spcBef>
                  <a:spcPct val="0"/>
                </a:spcBef>
              </a:pPr>
              <a:t>26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1F714E-48A9-4EA5-8CDB-7A83710F7B7F}" type="slidenum">
              <a:rPr lang="cs-CZ" altLang="cs-CZ"/>
              <a:pPr eaLnBrk="1" hangingPunct="1">
                <a:spcBef>
                  <a:spcPct val="0"/>
                </a:spcBef>
              </a:pPr>
              <a:t>27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1F714E-48A9-4EA5-8CDB-7A83710F7B7F}" type="slidenum">
              <a:rPr lang="cs-CZ" altLang="cs-CZ"/>
              <a:pPr eaLnBrk="1" hangingPunct="1">
                <a:spcBef>
                  <a:spcPct val="0"/>
                </a:spcBef>
              </a:pPr>
              <a:t>28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1F714E-48A9-4EA5-8CDB-7A83710F7B7F}" type="slidenum">
              <a:rPr lang="cs-CZ" altLang="cs-CZ"/>
              <a:pPr eaLnBrk="1" hangingPunct="1">
                <a:spcBef>
                  <a:spcPct val="0"/>
                </a:spcBef>
              </a:pPr>
              <a:t>29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1F714E-48A9-4EA5-8CDB-7A83710F7B7F}" type="slidenum">
              <a:rPr lang="cs-CZ" altLang="cs-CZ"/>
              <a:pPr eaLnBrk="1" hangingPunct="1">
                <a:spcBef>
                  <a:spcPct val="0"/>
                </a:spcBef>
              </a:pPr>
              <a:t>30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C7F5C8-B377-43F0-BA3C-8C93D7AC5A55}" type="slidenum">
              <a:rPr lang="cs-CZ" altLang="cs-CZ"/>
              <a:pPr eaLnBrk="1" hangingPunct="1">
                <a:spcBef>
                  <a:spcPct val="0"/>
                </a:spcBef>
              </a:pPr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1F714E-48A9-4EA5-8CDB-7A83710F7B7F}" type="slidenum">
              <a:rPr lang="cs-CZ" altLang="cs-CZ"/>
              <a:pPr eaLnBrk="1" hangingPunct="1">
                <a:spcBef>
                  <a:spcPct val="0"/>
                </a:spcBef>
              </a:pPr>
              <a:t>31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478D2B-F562-41AC-B013-3421E31C75FF}" type="slidenum">
              <a:rPr lang="cs-CZ" altLang="cs-CZ"/>
              <a:pPr eaLnBrk="1" hangingPunct="1">
                <a:spcBef>
                  <a:spcPct val="0"/>
                </a:spcBef>
              </a:pPr>
              <a:t>32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65B823-A6D2-4E64-85F8-291576D92759}" type="slidenum">
              <a:rPr lang="cs-CZ" altLang="cs-CZ"/>
              <a:pPr eaLnBrk="1" hangingPunct="1">
                <a:spcBef>
                  <a:spcPct val="0"/>
                </a:spcBef>
              </a:pPr>
              <a:t>33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24DEE8-2320-4A01-A598-7E566D195B2F}" type="slidenum">
              <a:rPr lang="cs-CZ" altLang="cs-CZ"/>
              <a:pPr eaLnBrk="1" hangingPunct="1">
                <a:spcBef>
                  <a:spcPct val="0"/>
                </a:spcBef>
              </a:pPr>
              <a:t>34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- V r. 2013 byl</a:t>
            </a:r>
            <a:r>
              <a:rPr lang="cs-CZ" altLang="cs-CZ" baseline="0" dirty="0" smtClean="0"/>
              <a:t> podíl na výpůjčkách 11,7%</a:t>
            </a: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24DEE8-2320-4A01-A598-7E566D195B2F}" type="slidenum">
              <a:rPr lang="cs-CZ" altLang="cs-CZ"/>
              <a:pPr eaLnBrk="1" hangingPunct="1">
                <a:spcBef>
                  <a:spcPct val="0"/>
                </a:spcBef>
              </a:pPr>
              <a:t>35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24DEE8-2320-4A01-A598-7E566D195B2F}" type="slidenum">
              <a:rPr lang="cs-CZ" altLang="cs-CZ"/>
              <a:pPr eaLnBrk="1" hangingPunct="1">
                <a:spcBef>
                  <a:spcPct val="0"/>
                </a:spcBef>
              </a:pPr>
              <a:t>36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24DEE8-2320-4A01-A598-7E566D195B2F}" type="slidenum">
              <a:rPr lang="cs-CZ" altLang="cs-CZ"/>
              <a:pPr eaLnBrk="1" hangingPunct="1">
                <a:spcBef>
                  <a:spcPct val="0"/>
                </a:spcBef>
              </a:pPr>
              <a:t>37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24DEE8-2320-4A01-A598-7E566D195B2F}" type="slidenum">
              <a:rPr lang="cs-CZ" altLang="cs-CZ"/>
              <a:pPr eaLnBrk="1" hangingPunct="1">
                <a:spcBef>
                  <a:spcPct val="0"/>
                </a:spcBef>
              </a:pPr>
              <a:t>38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E24275-B3B9-42AA-A5C7-4FD558C8CB5D}" type="slidenum">
              <a:rPr lang="cs-CZ" altLang="cs-CZ"/>
              <a:pPr eaLnBrk="1" hangingPunct="1">
                <a:spcBef>
                  <a:spcPct val="0"/>
                </a:spcBef>
              </a:pPr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A81784-D715-4195-81F8-7CD8CCE82E7E}" type="slidenum">
              <a:rPr lang="cs-CZ" altLang="cs-CZ"/>
              <a:pPr eaLnBrk="1" hangingPunct="1">
                <a:spcBef>
                  <a:spcPct val="0"/>
                </a:spcBef>
              </a:pPr>
              <a:t>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70E4D3-A513-41E2-9530-DB1688D30551}" type="slidenum">
              <a:rPr lang="cs-CZ" altLang="cs-CZ"/>
              <a:pPr eaLnBrk="1" hangingPunct="1">
                <a:spcBef>
                  <a:spcPct val="0"/>
                </a:spcBef>
              </a:pPr>
              <a:t>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90C163-C900-4A36-92C8-DDFDB2153AA1}" type="slidenum">
              <a:rPr lang="cs-CZ" altLang="cs-CZ"/>
              <a:pPr eaLnBrk="1" hangingPunct="1">
                <a:spcBef>
                  <a:spcPct val="0"/>
                </a:spcBef>
              </a:pPr>
              <a:t>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063637-D462-4508-A573-7F0CFC6DE3C8}" type="slidenum">
              <a:rPr lang="cs-CZ" altLang="cs-CZ"/>
              <a:pPr eaLnBrk="1" hangingPunct="1">
                <a:spcBef>
                  <a:spcPct val="0"/>
                </a:spcBef>
              </a:pPr>
              <a:t>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1F714E-48A9-4EA5-8CDB-7A83710F7B7F}" type="slidenum">
              <a:rPr lang="cs-CZ" altLang="cs-CZ"/>
              <a:pPr eaLnBrk="1" hangingPunct="1">
                <a:spcBef>
                  <a:spcPct val="0"/>
                </a:spcBef>
              </a:pPr>
              <a:t>10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B97FE-629C-473D-AD65-A4F474FC7257}" type="datetime1">
              <a:rPr lang="cs-CZ" altLang="cs-CZ"/>
              <a:pPr>
                <a:defRPr/>
              </a:pPr>
              <a:t>14.11.2014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C1D73-CCF6-497E-9DE7-0B4CC7C191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391607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A419B-6B19-49F2-B06A-619972B36AFB}" type="datetime1">
              <a:rPr lang="cs-CZ" altLang="cs-CZ"/>
              <a:pPr>
                <a:defRPr/>
              </a:pPr>
              <a:t>14.11.2014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E3616-380D-42EE-9FBF-642F72DA47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824873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7B77F-B34C-4393-88D6-342A06499515}" type="datetime1">
              <a:rPr lang="cs-CZ" altLang="cs-CZ"/>
              <a:pPr>
                <a:defRPr/>
              </a:pPr>
              <a:t>14.11.2014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42FAB-7565-40BB-B996-00329736793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509842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84C9B-08AB-41B9-9C22-368B2753997A}" type="datetime1">
              <a:rPr lang="cs-CZ" altLang="cs-CZ"/>
              <a:pPr>
                <a:defRPr/>
              </a:pPr>
              <a:t>14.11.2014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6C2A7-E9D9-40AC-B095-4F774CB51AA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251426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52464-47D2-4989-B284-240417DC5FE3}" type="datetime1">
              <a:rPr lang="cs-CZ" altLang="cs-CZ"/>
              <a:pPr>
                <a:defRPr/>
              </a:pPr>
              <a:t>14.11.2014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E2E28-1B00-4511-8CCF-753E204281E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700592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56A20-06DA-4CCA-ADA4-C6FCDF0B998E}" type="datetime1">
              <a:rPr lang="cs-CZ" altLang="cs-CZ"/>
              <a:pPr>
                <a:defRPr/>
              </a:pPr>
              <a:t>14.11.2014</a:t>
            </a:fld>
            <a:endParaRPr lang="cs-CZ" alt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B4946-1D6F-41D9-AECB-954CE0B932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560689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E103D-BC1B-494D-A368-565D8C00D0ED}" type="datetime1">
              <a:rPr lang="cs-CZ" altLang="cs-CZ"/>
              <a:pPr>
                <a:defRPr/>
              </a:pPr>
              <a:t>14.11.2014</a:t>
            </a:fld>
            <a:endParaRPr lang="cs-CZ" alt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9C3D3-CEA4-4B82-84BA-1C82E8FE64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295367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30B1B-0F21-4F7A-9709-A0049E4F61C8}" type="datetime1">
              <a:rPr lang="cs-CZ" altLang="cs-CZ"/>
              <a:pPr>
                <a:defRPr/>
              </a:pPr>
              <a:t>14.11.2014</a:t>
            </a:fld>
            <a:endParaRPr lang="cs-CZ" alt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0723E-1D34-4672-A730-24B89B2294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354443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4EF5-3A88-44F2-95FE-3DF014B0A7FF}" type="datetime1">
              <a:rPr lang="cs-CZ" altLang="cs-CZ"/>
              <a:pPr>
                <a:defRPr/>
              </a:pPr>
              <a:t>14.11.2014</a:t>
            </a:fld>
            <a:endParaRPr lang="cs-CZ" alt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D2B3F-9E9C-463E-82CF-47FB32D9CF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332318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C94DB-5B8C-4146-8387-7632BE21C13C}" type="datetime1">
              <a:rPr lang="cs-CZ" altLang="cs-CZ"/>
              <a:pPr>
                <a:defRPr/>
              </a:pPr>
              <a:t>14.11.2014</a:t>
            </a:fld>
            <a:endParaRPr lang="cs-CZ" alt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433BA-2CE2-40C5-BE81-2D29DB60E2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50531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18BF5-49DA-49C6-8AB7-5212062F5EFC}" type="datetime1">
              <a:rPr lang="cs-CZ" altLang="cs-CZ"/>
              <a:pPr>
                <a:defRPr/>
              </a:pPr>
              <a:t>14.11.2014</a:t>
            </a:fld>
            <a:endParaRPr lang="cs-CZ" alt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9DB95-8F9F-49BE-A65F-D3DBE65974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671144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D28989"/>
                </a:solidFill>
              </a:defRPr>
            </a:lvl1pPr>
          </a:lstStyle>
          <a:p>
            <a:pPr>
              <a:defRPr/>
            </a:pPr>
            <a:fld id="{F4205C76-248F-46B8-9B23-9B7BF249F4E6}" type="datetime1">
              <a:rPr lang="cs-CZ" altLang="cs-CZ"/>
              <a:pPr>
                <a:defRPr/>
              </a:pPr>
              <a:t>14.11.2014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D28989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D28989"/>
                </a:solidFill>
              </a:defRPr>
            </a:lvl1pPr>
          </a:lstStyle>
          <a:p>
            <a:pPr>
              <a:defRPr/>
            </a:pPr>
            <a:fld id="{B273D0DF-062E-41CD-A6FA-D6467E6BF4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lR03d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lp.cz/cz/novinky/nove-tituly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lp.cz/cz/projekty/on-line-projekty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lp.cz/cz/projekty/e-knihovna/995-e-knihy-top-10-srpen-2014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lp.cz/cz/projekty/e-knihovna/996-e-knihy-top-10-zari-2014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lp.cz/cz/projekty/e-knihovna/953-e-knihy-top-10-v-prvni-polovine-roku-2014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e-knihovna.cz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knihovna.cz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\\PRACOVNA\Pracovna-D\Pracovní\Městská knihovna v Praze\Grafické zpracování\MLP\PPT prezentace sablona\091109\cover-b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1643063" y="2130425"/>
            <a:ext cx="7143750" cy="1512888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E-knihovna pro knihovníky</a:t>
            </a:r>
          </a:p>
        </p:txBody>
      </p:sp>
      <p:sp>
        <p:nvSpPr>
          <p:cNvPr id="2052" name="Podnadpis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6057900" cy="1400175"/>
          </a:xfrm>
        </p:spPr>
        <p:txBody>
          <a:bodyPr/>
          <a:lstStyle/>
          <a:p>
            <a:pPr algn="l" eaLnBrk="1" hangingPunct="1"/>
            <a:r>
              <a:rPr lang="cs-CZ" altLang="cs-CZ" sz="2000" dirty="0" smtClean="0">
                <a:solidFill>
                  <a:schemeClr val="tx2"/>
                </a:solidFill>
              </a:rPr>
              <a:t>Seminář E-knihy III, </a:t>
            </a:r>
            <a:r>
              <a:rPr lang="cs-CZ" altLang="cs-CZ" sz="2000" dirty="0" smtClean="0">
                <a:solidFill>
                  <a:schemeClr val="tx2"/>
                </a:solidFill>
              </a:rPr>
              <a:t>NTK, </a:t>
            </a:r>
            <a:r>
              <a:rPr lang="cs-CZ" altLang="cs-CZ" sz="2000" dirty="0" smtClean="0">
                <a:solidFill>
                  <a:schemeClr val="tx2"/>
                </a:solidFill>
              </a:rPr>
              <a:t>18</a:t>
            </a:r>
            <a:r>
              <a:rPr lang="cs-CZ" altLang="cs-CZ" sz="2000" dirty="0" smtClean="0">
                <a:solidFill>
                  <a:schemeClr val="tx2"/>
                </a:solidFill>
              </a:rPr>
              <a:t>. 11</a:t>
            </a:r>
            <a:r>
              <a:rPr lang="cs-CZ" altLang="cs-CZ" sz="2000" dirty="0" smtClean="0">
                <a:solidFill>
                  <a:schemeClr val="tx2"/>
                </a:solidFill>
              </a:rPr>
              <a:t>. 2014</a:t>
            </a:r>
          </a:p>
          <a:p>
            <a:pPr algn="r" eaLnBrk="1" hangingPunct="1"/>
            <a:r>
              <a:rPr lang="cs-CZ" altLang="cs-CZ" sz="2800" dirty="0" smtClean="0">
                <a:solidFill>
                  <a:schemeClr val="tx1"/>
                </a:solidFill>
              </a:rPr>
              <a:t>vojtech.vojtisek@mlp.cz</a:t>
            </a:r>
          </a:p>
          <a:p>
            <a:pPr algn="r" eaLnBrk="1" hangingPunct="1"/>
            <a:r>
              <a:rPr lang="cs-CZ" altLang="cs-CZ" sz="2000" dirty="0" smtClean="0">
                <a:solidFill>
                  <a:schemeClr val="tx1"/>
                </a:solidFill>
              </a:rPr>
              <a:t>222 113 391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E-časopis OA</a:t>
            </a:r>
          </a:p>
        </p:txBody>
      </p:sp>
      <p:sp>
        <p:nvSpPr>
          <p:cNvPr id="12291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2853C8-AAD0-4522-B815-AB6A1B24E430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pic>
        <p:nvPicPr>
          <p:cNvPr id="12292" name="Zástupný symbol pro obsah 2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08920"/>
            <a:ext cx="7197268" cy="1944216"/>
          </a:xfrm>
        </p:spPr>
      </p:pic>
    </p:spTree>
    <p:extLst>
      <p:ext uri="{BB962C8B-B14F-4D97-AF65-F5344CB8AC3E}">
        <p14:creationId xmlns:p14="http://schemas.microsoft.com/office/powerpoint/2010/main" val="34998654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E-časopis OA</a:t>
            </a:r>
          </a:p>
        </p:txBody>
      </p:sp>
      <p:sp>
        <p:nvSpPr>
          <p:cNvPr id="12291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2853C8-AAD0-4522-B815-AB6A1B24E430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325468" cy="41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683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Licencované e-časopisy</a:t>
            </a:r>
          </a:p>
        </p:txBody>
      </p:sp>
      <p:sp>
        <p:nvSpPr>
          <p:cNvPr id="12291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2853C8-AAD0-4522-B815-AB6A1B24E430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28" y="1600200"/>
            <a:ext cx="6536744" cy="4525963"/>
          </a:xfrm>
        </p:spPr>
      </p:pic>
    </p:spTree>
    <p:extLst>
      <p:ext uri="{BB962C8B-B14F-4D97-AF65-F5344CB8AC3E}">
        <p14:creationId xmlns:p14="http://schemas.microsoft.com/office/powerpoint/2010/main" val="36398748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Licencované e-časopisy</a:t>
            </a:r>
          </a:p>
        </p:txBody>
      </p:sp>
      <p:sp>
        <p:nvSpPr>
          <p:cNvPr id="12291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2853C8-AAD0-4522-B815-AB6A1B24E430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70" y="1600200"/>
            <a:ext cx="6281059" cy="4525963"/>
          </a:xfrm>
        </p:spPr>
      </p:pic>
    </p:spTree>
    <p:extLst>
      <p:ext uri="{BB962C8B-B14F-4D97-AF65-F5344CB8AC3E}">
        <p14:creationId xmlns:p14="http://schemas.microsoft.com/office/powerpoint/2010/main" val="14624333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Licencované e-časopisy</a:t>
            </a:r>
            <a:endParaRPr lang="cs-CZ" altLang="cs-CZ" sz="4000" b="1" dirty="0" smtClean="0"/>
          </a:p>
        </p:txBody>
      </p:sp>
      <p:sp>
        <p:nvSpPr>
          <p:cNvPr id="12291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2853C8-AAD0-4522-B815-AB6A1B24E430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70" y="1650682"/>
            <a:ext cx="6281059" cy="4424999"/>
          </a:xfrm>
        </p:spPr>
      </p:pic>
    </p:spTree>
    <p:extLst>
      <p:ext uri="{BB962C8B-B14F-4D97-AF65-F5344CB8AC3E}">
        <p14:creationId xmlns:p14="http://schemas.microsoft.com/office/powerpoint/2010/main" val="17239392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Licencované e-časopisy</a:t>
            </a:r>
            <a:endParaRPr lang="cs-CZ" altLang="cs-CZ" sz="4000" b="1" dirty="0" smtClean="0"/>
          </a:p>
        </p:txBody>
      </p:sp>
      <p:sp>
        <p:nvSpPr>
          <p:cNvPr id="12291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2853C8-AAD0-4522-B815-AB6A1B24E430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918" y="1650682"/>
            <a:ext cx="6190162" cy="4424999"/>
          </a:xfrm>
        </p:spPr>
      </p:pic>
    </p:spTree>
    <p:extLst>
      <p:ext uri="{BB962C8B-B14F-4D97-AF65-F5344CB8AC3E}">
        <p14:creationId xmlns:p14="http://schemas.microsoft.com/office/powerpoint/2010/main" val="796859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Odkazy v online katalogu</a:t>
            </a:r>
          </a:p>
        </p:txBody>
      </p:sp>
      <p:sp>
        <p:nvSpPr>
          <p:cNvPr id="12291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2853C8-AAD0-4522-B815-AB6A1B24E430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6545445" cy="4299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329770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E-knihy: kdo hledá, najde.</a:t>
            </a:r>
          </a:p>
        </p:txBody>
      </p:sp>
      <p:sp>
        <p:nvSpPr>
          <p:cNvPr id="12291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2853C8-AAD0-4522-B815-AB6A1B24E430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70" y="1772816"/>
            <a:ext cx="6545445" cy="3570242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8310033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E-knihy: kdo hledá, najde.</a:t>
            </a:r>
          </a:p>
        </p:txBody>
      </p:sp>
      <p:sp>
        <p:nvSpPr>
          <p:cNvPr id="12291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2853C8-AAD0-4522-B815-AB6A1B24E430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71" y="1772816"/>
            <a:ext cx="6545443" cy="3570242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33056"/>
            <a:ext cx="3779912" cy="206177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4184548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E-knihy: kdo hledá, najde.</a:t>
            </a:r>
          </a:p>
        </p:txBody>
      </p:sp>
      <p:sp>
        <p:nvSpPr>
          <p:cNvPr id="12291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2853C8-AAD0-4522-B815-AB6A1B24E430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71" y="1772816"/>
            <a:ext cx="6545443" cy="3570241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338" y="2276872"/>
            <a:ext cx="5625982" cy="157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362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smtClean="0"/>
              <a:t>Trocha historie</a:t>
            </a:r>
          </a:p>
        </p:txBody>
      </p:sp>
      <p:sp>
        <p:nvSpPr>
          <p:cNvPr id="3075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2FC41B-3862-48EB-A95F-6B74229366A1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22257971"/>
              </p:ext>
            </p:extLst>
          </p:nvPr>
        </p:nvGraphicFramePr>
        <p:xfrm>
          <a:off x="395536" y="1700808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E-knihy: kdo hledá, najde.</a:t>
            </a:r>
          </a:p>
        </p:txBody>
      </p:sp>
      <p:sp>
        <p:nvSpPr>
          <p:cNvPr id="12291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2853C8-AAD0-4522-B815-AB6A1B24E430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46454"/>
            <a:ext cx="6669774" cy="229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182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E-knihy: kdo hledá, najde.</a:t>
            </a:r>
          </a:p>
        </p:txBody>
      </p:sp>
      <p:sp>
        <p:nvSpPr>
          <p:cNvPr id="12291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2853C8-AAD0-4522-B815-AB6A1B24E430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46454"/>
            <a:ext cx="6669774" cy="229813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200275" cy="1990725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7224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E-knihy: kdo hledá, najde.</a:t>
            </a:r>
          </a:p>
        </p:txBody>
      </p:sp>
      <p:sp>
        <p:nvSpPr>
          <p:cNvPr id="12291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2853C8-AAD0-4522-B815-AB6A1B24E430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pic>
        <p:nvPicPr>
          <p:cNvPr id="4" name="Obrázek 3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11"/>
          <a:stretch/>
        </p:blipFill>
        <p:spPr>
          <a:xfrm>
            <a:off x="2555776" y="1590741"/>
            <a:ext cx="4176464" cy="4681353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9152639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E-knihy: kdo hledá, najde.</a:t>
            </a:r>
          </a:p>
        </p:txBody>
      </p:sp>
      <p:sp>
        <p:nvSpPr>
          <p:cNvPr id="12291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2853C8-AAD0-4522-B815-AB6A1B24E430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7740352" cy="29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632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E-knihy: kdo hledá, najde.</a:t>
            </a:r>
          </a:p>
        </p:txBody>
      </p:sp>
      <p:sp>
        <p:nvSpPr>
          <p:cNvPr id="12291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2853C8-AAD0-4522-B815-AB6A1B24E430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5964411" cy="3907087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5140817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Volná díla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93" y="2174875"/>
            <a:ext cx="2786802" cy="395128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Chráněná díla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04864"/>
            <a:ext cx="2785334" cy="3951288"/>
          </a:xfrm>
        </p:spPr>
      </p:pic>
      <p:sp>
        <p:nvSpPr>
          <p:cNvPr id="12291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2853C8-AAD0-4522-B815-AB6A1B24E430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 bwMode="auto">
          <a:xfrm>
            <a:off x="1428750" y="274638"/>
            <a:ext cx="7258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cs-CZ" altLang="cs-CZ" sz="4000" b="1" smtClean="0"/>
              <a:t>E-knihy: kdo hledá, najde.</a:t>
            </a:r>
            <a:endParaRPr lang="cs-CZ" altLang="cs-CZ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6700581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Výpůjčky e-knih:</a:t>
            </a:r>
            <a:br>
              <a:rPr lang="cs-CZ" altLang="cs-CZ" sz="4000" b="1" dirty="0" smtClean="0"/>
            </a:br>
            <a:r>
              <a:rPr lang="cs-CZ" altLang="cs-CZ" sz="4000" b="1" dirty="0" smtClean="0"/>
              <a:t>Open </a:t>
            </a:r>
            <a:r>
              <a:rPr lang="cs-CZ" altLang="cs-CZ" sz="4000" b="1" dirty="0" err="1" smtClean="0"/>
              <a:t>Library</a:t>
            </a:r>
            <a:endParaRPr lang="cs-CZ" altLang="cs-CZ" sz="4000" b="1" dirty="0" smtClean="0"/>
          </a:p>
        </p:txBody>
      </p:sp>
      <p:sp>
        <p:nvSpPr>
          <p:cNvPr id="12291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2853C8-AAD0-4522-B815-AB6A1B24E430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pic>
        <p:nvPicPr>
          <p:cNvPr id="4" name="Obrázek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664556"/>
            <a:ext cx="3168352" cy="4199383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2223098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Výpůjčky e-knih:</a:t>
            </a:r>
            <a:br>
              <a:rPr lang="cs-CZ" altLang="cs-CZ" sz="4000" b="1" dirty="0"/>
            </a:br>
            <a:r>
              <a:rPr lang="cs-CZ" altLang="cs-CZ" sz="4000" b="1" dirty="0"/>
              <a:t>Open </a:t>
            </a:r>
            <a:r>
              <a:rPr lang="cs-CZ" altLang="cs-CZ" sz="4000" b="1" dirty="0" err="1"/>
              <a:t>Library</a:t>
            </a:r>
            <a:endParaRPr lang="cs-CZ" altLang="cs-CZ" sz="4000" b="1" dirty="0" smtClean="0"/>
          </a:p>
        </p:txBody>
      </p:sp>
      <p:sp>
        <p:nvSpPr>
          <p:cNvPr id="12291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2853C8-AAD0-4522-B815-AB6A1B24E430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pic>
        <p:nvPicPr>
          <p:cNvPr id="4" name="Obrázek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56792"/>
            <a:ext cx="3543530" cy="4826438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9698364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Výpůjčky e-knih:</a:t>
            </a:r>
            <a:br>
              <a:rPr lang="cs-CZ" altLang="cs-CZ" sz="4000" b="1" dirty="0"/>
            </a:br>
            <a:r>
              <a:rPr lang="cs-CZ" altLang="cs-CZ" sz="4000" b="1" dirty="0"/>
              <a:t>Open </a:t>
            </a:r>
            <a:r>
              <a:rPr lang="cs-CZ" altLang="cs-CZ" sz="4000" b="1" dirty="0" err="1"/>
              <a:t>Library</a:t>
            </a:r>
            <a:endParaRPr lang="cs-CZ" altLang="cs-CZ" sz="4000" b="1" dirty="0" smtClean="0"/>
          </a:p>
        </p:txBody>
      </p:sp>
      <p:sp>
        <p:nvSpPr>
          <p:cNvPr id="12291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2853C8-AAD0-4522-B815-AB6A1B24E430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pic>
        <p:nvPicPr>
          <p:cNvPr id="4" name="Obrázek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00808"/>
            <a:ext cx="3462227" cy="4458082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7121224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Open </a:t>
            </a:r>
            <a:r>
              <a:rPr lang="cs-CZ" altLang="cs-CZ" sz="4000" b="1" dirty="0" err="1" smtClean="0"/>
              <a:t>Library</a:t>
            </a:r>
            <a:endParaRPr lang="cs-CZ" altLang="cs-CZ" sz="4000" b="1" dirty="0" smtClean="0"/>
          </a:p>
        </p:txBody>
      </p:sp>
      <p:sp>
        <p:nvSpPr>
          <p:cNvPr id="12291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2853C8-AAD0-4522-B815-AB6A1B24E430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pic>
        <p:nvPicPr>
          <p:cNvPr id="4" name="Obrázek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00808"/>
            <a:ext cx="5328592" cy="386635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5432000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smtClean="0"/>
              <a:t>Trocha historie</a:t>
            </a:r>
          </a:p>
        </p:txBody>
      </p:sp>
      <p:sp>
        <p:nvSpPr>
          <p:cNvPr id="4099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D3EA6C7-F230-4800-9B1C-AB9DDE3AC3B9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46980173"/>
              </p:ext>
            </p:extLst>
          </p:nvPr>
        </p:nvGraphicFramePr>
        <p:xfrm>
          <a:off x="395536" y="1700808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Open </a:t>
            </a:r>
            <a:r>
              <a:rPr lang="cs-CZ" altLang="cs-CZ" sz="4000" b="1" dirty="0" err="1" smtClean="0"/>
              <a:t>Library</a:t>
            </a:r>
            <a:endParaRPr lang="cs-CZ" altLang="cs-CZ" sz="4000" b="1" dirty="0" smtClean="0"/>
          </a:p>
        </p:txBody>
      </p:sp>
      <p:sp>
        <p:nvSpPr>
          <p:cNvPr id="12291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2853C8-AAD0-4522-B815-AB6A1B24E430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pic>
        <p:nvPicPr>
          <p:cNvPr id="4" name="Obrázek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1700808"/>
            <a:ext cx="5328590" cy="386635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2675387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Open </a:t>
            </a:r>
            <a:r>
              <a:rPr lang="cs-CZ" altLang="cs-CZ" sz="4000" b="1" dirty="0" err="1" smtClean="0"/>
              <a:t>Library</a:t>
            </a:r>
            <a:endParaRPr lang="cs-CZ" altLang="cs-CZ" sz="4000" b="1" dirty="0" smtClean="0"/>
          </a:p>
        </p:txBody>
      </p:sp>
      <p:sp>
        <p:nvSpPr>
          <p:cNvPr id="12291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2853C8-AAD0-4522-B815-AB6A1B24E430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pic>
        <p:nvPicPr>
          <p:cNvPr id="4" name="Obrázek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02734"/>
            <a:ext cx="5832648" cy="4666119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8013742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Online projekty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buFont typeface="Arial" charset="0"/>
              <a:buBlip>
                <a:blip r:embed="rId3"/>
              </a:buBlip>
            </a:pPr>
            <a:r>
              <a:rPr lang="cs-CZ" altLang="cs-CZ" sz="2400" dirty="0" smtClean="0">
                <a:solidFill>
                  <a:schemeClr val="tx2"/>
                </a:solidFill>
              </a:rPr>
              <a:t>Marketing </a:t>
            </a:r>
          </a:p>
          <a:p>
            <a:pPr lvl="1" eaLnBrk="1" hangingPunct="1">
              <a:lnSpc>
                <a:spcPct val="200000"/>
              </a:lnSpc>
              <a:buFont typeface="Arial" charset="0"/>
              <a:buBlip>
                <a:blip r:embed="rId3"/>
              </a:buBlip>
            </a:pPr>
            <a:r>
              <a:rPr lang="cs-CZ" altLang="cs-CZ" sz="2000" dirty="0" smtClean="0">
                <a:solidFill>
                  <a:schemeClr val="tx2"/>
                </a:solidFill>
              </a:rPr>
              <a:t>výročí, téma, image, nabízení fondu,...</a:t>
            </a:r>
          </a:p>
          <a:p>
            <a:pPr eaLnBrk="1" hangingPunct="1">
              <a:lnSpc>
                <a:spcPct val="200000"/>
              </a:lnSpc>
              <a:buFont typeface="Arial" charset="0"/>
              <a:buBlip>
                <a:blip r:embed="rId3"/>
              </a:buBlip>
            </a:pPr>
            <a:r>
              <a:rPr lang="cs-CZ" altLang="cs-CZ" sz="2400" dirty="0" smtClean="0">
                <a:solidFill>
                  <a:schemeClr val="tx2"/>
                </a:solidFill>
              </a:rPr>
              <a:t>Služba </a:t>
            </a:r>
          </a:p>
          <a:p>
            <a:pPr lvl="1" eaLnBrk="1" hangingPunct="1">
              <a:lnSpc>
                <a:spcPct val="200000"/>
              </a:lnSpc>
              <a:buFont typeface="Arial" charset="0"/>
              <a:buBlip>
                <a:blip r:embed="rId3"/>
              </a:buBlip>
            </a:pPr>
            <a:r>
              <a:rPr lang="cs-CZ" altLang="cs-CZ" sz="2000" dirty="0" smtClean="0">
                <a:solidFill>
                  <a:schemeClr val="tx2"/>
                </a:solidFill>
              </a:rPr>
              <a:t>Knížky nejen do školy,...</a:t>
            </a:r>
          </a:p>
          <a:p>
            <a:pPr eaLnBrk="1" hangingPunct="1">
              <a:lnSpc>
                <a:spcPct val="200000"/>
              </a:lnSpc>
              <a:buFont typeface="Arial" charset="0"/>
              <a:buBlip>
                <a:blip r:embed="rId3"/>
              </a:buBlip>
            </a:pPr>
            <a:r>
              <a:rPr lang="cs-CZ" altLang="cs-CZ" sz="2400" dirty="0" smtClean="0">
                <a:solidFill>
                  <a:schemeClr val="tx2"/>
                </a:solidFill>
              </a:rPr>
              <a:t>Vše na jednom místě (přidaná hodnota)</a:t>
            </a:r>
          </a:p>
        </p:txBody>
      </p:sp>
      <p:sp>
        <p:nvSpPr>
          <p:cNvPr id="15364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EA8DE3-A627-44E0-99EE-C3DFD0024C03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cs-CZ" altLang="cs-CZ" sz="1200">
              <a:solidFill>
                <a:srgbClr val="D2898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Online projekty</a:t>
            </a:r>
          </a:p>
        </p:txBody>
      </p:sp>
      <p:sp>
        <p:nvSpPr>
          <p:cNvPr id="13316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D1C12C5-AF33-4F79-A1B6-1AB286E2FF2B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pic>
        <p:nvPicPr>
          <p:cNvPr id="3" name="Zástupný symbol pro obsah 2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Rok 2013 v číslech	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Blip>
                <a:blip r:embed="rId3"/>
              </a:buBlip>
            </a:pPr>
            <a:r>
              <a:rPr lang="cs-CZ" altLang="cs-CZ" sz="2600" dirty="0" smtClean="0">
                <a:solidFill>
                  <a:schemeClr val="tx2"/>
                </a:solidFill>
              </a:rPr>
              <a:t>458 nových titulů v digitální knihovně Kramerius</a:t>
            </a:r>
          </a:p>
          <a:p>
            <a:pPr eaLnBrk="1" hangingPunct="1">
              <a:buBlip>
                <a:blip r:embed="rId3"/>
              </a:buBlip>
            </a:pPr>
            <a:r>
              <a:rPr lang="cs-CZ" altLang="cs-CZ" sz="2200" dirty="0" smtClean="0">
                <a:solidFill>
                  <a:schemeClr val="tx2"/>
                </a:solidFill>
              </a:rPr>
              <a:t>digitalizováno 244 titulů z mapové sbírky oddělení </a:t>
            </a:r>
            <a:r>
              <a:rPr lang="cs-CZ" altLang="cs-CZ" sz="2200" dirty="0" err="1" smtClean="0">
                <a:solidFill>
                  <a:schemeClr val="tx2"/>
                </a:solidFill>
              </a:rPr>
              <a:t>Pragensií</a:t>
            </a:r>
            <a:endParaRPr lang="cs-CZ" altLang="cs-CZ" sz="2200" dirty="0" smtClean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</a:pPr>
            <a:r>
              <a:rPr lang="cs-CZ" altLang="cs-CZ" sz="2200" dirty="0" smtClean="0">
                <a:solidFill>
                  <a:schemeClr val="tx2"/>
                </a:solidFill>
              </a:rPr>
              <a:t>vydáno 51 nových e-knih</a:t>
            </a:r>
          </a:p>
          <a:p>
            <a:pPr eaLnBrk="1" hangingPunct="1">
              <a:buBlip>
                <a:blip r:embed="rId3"/>
              </a:buBlip>
            </a:pPr>
            <a:r>
              <a:rPr lang="cs-CZ" altLang="cs-CZ" sz="2200" dirty="0" smtClean="0">
                <a:solidFill>
                  <a:schemeClr val="tx2"/>
                </a:solidFill>
              </a:rPr>
              <a:t>stahování („výpůjčky“) e-knih v průměru 71 128 měsíčně</a:t>
            </a:r>
          </a:p>
          <a:p>
            <a:pPr lvl="1" eaLnBrk="1" hangingPunct="1">
              <a:buBlip>
                <a:blip r:embed="rId3"/>
              </a:buBlip>
            </a:pPr>
            <a:r>
              <a:rPr lang="cs-CZ" altLang="cs-CZ" sz="1800" dirty="0" smtClean="0">
                <a:solidFill>
                  <a:schemeClr val="tx2"/>
                </a:solidFill>
              </a:rPr>
              <a:t>nárůst 164 % v porovnání s rokem 2012</a:t>
            </a:r>
          </a:p>
          <a:p>
            <a:pPr eaLnBrk="1" hangingPunct="1">
              <a:buBlip>
                <a:blip r:embed="rId3"/>
              </a:buBlip>
            </a:pPr>
            <a:r>
              <a:rPr lang="cs-CZ" altLang="cs-CZ" sz="2200" dirty="0" smtClean="0">
                <a:solidFill>
                  <a:schemeClr val="tx2"/>
                </a:solidFill>
              </a:rPr>
              <a:t>přidáno 10 000 titulů open </a:t>
            </a:r>
            <a:r>
              <a:rPr lang="cs-CZ" altLang="cs-CZ" sz="2200" dirty="0" err="1" smtClean="0">
                <a:solidFill>
                  <a:schemeClr val="tx2"/>
                </a:solidFill>
              </a:rPr>
              <a:t>access</a:t>
            </a:r>
            <a:r>
              <a:rPr lang="cs-CZ" altLang="cs-CZ" sz="2200" dirty="0" smtClean="0">
                <a:solidFill>
                  <a:schemeClr val="tx2"/>
                </a:solidFill>
              </a:rPr>
              <a:t> časopisů</a:t>
            </a:r>
          </a:p>
          <a:p>
            <a:pPr eaLnBrk="1" hangingPunct="1">
              <a:buBlip>
                <a:blip r:embed="rId3"/>
              </a:buBlip>
            </a:pPr>
            <a:r>
              <a:rPr lang="cs-CZ" altLang="cs-CZ" sz="2200" dirty="0" smtClean="0">
                <a:solidFill>
                  <a:schemeClr val="tx2"/>
                </a:solidFill>
              </a:rPr>
              <a:t>200 000 cizojazyčných e-knih dostupných v Open </a:t>
            </a:r>
            <a:r>
              <a:rPr lang="cs-CZ" altLang="cs-CZ" sz="2200" dirty="0" err="1" smtClean="0">
                <a:solidFill>
                  <a:schemeClr val="tx2"/>
                </a:solidFill>
              </a:rPr>
              <a:t>Library</a:t>
            </a:r>
            <a:endParaRPr lang="cs-CZ" altLang="cs-CZ" sz="2200" dirty="0" smtClean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</a:pPr>
            <a:r>
              <a:rPr lang="cs-CZ" altLang="cs-CZ" sz="2200" dirty="0" smtClean="0">
                <a:solidFill>
                  <a:schemeClr val="tx2"/>
                </a:solidFill>
              </a:rPr>
              <a:t>15 000 uživatelů databází</a:t>
            </a:r>
          </a:p>
          <a:p>
            <a:pPr lvl="1" eaLnBrk="1" hangingPunct="1">
              <a:buBlip>
                <a:blip r:embed="rId3"/>
              </a:buBlip>
            </a:pPr>
            <a:r>
              <a:rPr lang="cs-CZ" altLang="cs-CZ" sz="1800" dirty="0" smtClean="0">
                <a:solidFill>
                  <a:schemeClr val="tx2"/>
                </a:solidFill>
              </a:rPr>
              <a:t>v průměru 3,6 média či textu</a:t>
            </a:r>
          </a:p>
          <a:p>
            <a:pPr eaLnBrk="1" hangingPunct="1">
              <a:buBlip>
                <a:blip r:embed="rId3"/>
              </a:buBlip>
            </a:pPr>
            <a:r>
              <a:rPr lang="cs-CZ" altLang="cs-CZ" sz="2200" dirty="0" smtClean="0">
                <a:solidFill>
                  <a:schemeClr val="tx2"/>
                </a:solidFill>
              </a:rPr>
              <a:t>15 nových titulů a 13 knihoven v projektu E-knihy do každé knihovny</a:t>
            </a:r>
          </a:p>
        </p:txBody>
      </p:sp>
      <p:sp>
        <p:nvSpPr>
          <p:cNvPr id="14340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BA65FBE-3BE3-4060-A7DD-3DFC813FD700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cs-CZ" altLang="cs-CZ" sz="1200">
              <a:solidFill>
                <a:srgbClr val="D2898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Rok </a:t>
            </a:r>
            <a:r>
              <a:rPr lang="cs-CZ" altLang="cs-CZ" sz="4000" b="1" dirty="0" smtClean="0"/>
              <a:t>2014 </a:t>
            </a:r>
            <a:r>
              <a:rPr lang="cs-CZ" altLang="cs-CZ" sz="4000" b="1" dirty="0" smtClean="0"/>
              <a:t>v číslech	</a:t>
            </a:r>
          </a:p>
        </p:txBody>
      </p:sp>
      <p:sp>
        <p:nvSpPr>
          <p:cNvPr id="14340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BA65FBE-3BE3-4060-A7DD-3DFC813FD700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6820420" cy="4217293"/>
          </a:xfrm>
        </p:spPr>
      </p:pic>
    </p:spTree>
    <p:extLst>
      <p:ext uri="{BB962C8B-B14F-4D97-AF65-F5344CB8AC3E}">
        <p14:creationId xmlns:p14="http://schemas.microsoft.com/office/powerpoint/2010/main" val="1543502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Rok </a:t>
            </a:r>
            <a:r>
              <a:rPr lang="cs-CZ" altLang="cs-CZ" sz="4000" b="1" dirty="0" smtClean="0"/>
              <a:t>2014 </a:t>
            </a:r>
            <a:r>
              <a:rPr lang="cs-CZ" altLang="cs-CZ" sz="4000" b="1" dirty="0" smtClean="0"/>
              <a:t>v číslech	</a:t>
            </a:r>
          </a:p>
        </p:txBody>
      </p:sp>
      <p:sp>
        <p:nvSpPr>
          <p:cNvPr id="14340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BA65FBE-3BE3-4060-A7DD-3DFC813FD700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Akvizice e-knih:</a:t>
            </a:r>
          </a:p>
          <a:p>
            <a:pPr lvl="1"/>
            <a:r>
              <a:rPr lang="cs-CZ" dirty="0" smtClean="0"/>
              <a:t>28 nových titulů (CC, licence,…)</a:t>
            </a:r>
          </a:p>
          <a:p>
            <a:pPr lvl="1"/>
            <a:r>
              <a:rPr lang="cs-CZ" dirty="0" smtClean="0"/>
              <a:t>53 titulů nakl. Karolinum (</a:t>
            </a:r>
            <a:r>
              <a:rPr lang="cs-CZ" dirty="0" err="1" smtClean="0"/>
              <a:t>ebrary</a:t>
            </a:r>
            <a:r>
              <a:rPr lang="cs-CZ" dirty="0" smtClean="0"/>
              <a:t>)</a:t>
            </a:r>
          </a:p>
          <a:p>
            <a:r>
              <a:rPr lang="cs-CZ" dirty="0" smtClean="0"/>
              <a:t>Publikování e-knih:</a:t>
            </a:r>
          </a:p>
          <a:p>
            <a:pPr lvl="1"/>
            <a:r>
              <a:rPr lang="cs-CZ" dirty="0" smtClean="0"/>
              <a:t>56 nových titulů (public </a:t>
            </a:r>
            <a:r>
              <a:rPr lang="cs-CZ" dirty="0" err="1" smtClean="0"/>
              <a:t>domain</a:t>
            </a:r>
            <a:r>
              <a:rPr lang="cs-CZ" dirty="0" smtClean="0"/>
              <a:t>, licence,…)</a:t>
            </a:r>
          </a:p>
          <a:p>
            <a:r>
              <a:rPr lang="cs-CZ" dirty="0" smtClean="0"/>
              <a:t>Odkazy v online katalogu</a:t>
            </a:r>
          </a:p>
          <a:p>
            <a:pPr lvl="1"/>
            <a:r>
              <a:rPr lang="cs-CZ" dirty="0" smtClean="0"/>
              <a:t>170 odkazovaných médií</a:t>
            </a:r>
          </a:p>
        </p:txBody>
      </p:sp>
    </p:spTree>
    <p:extLst>
      <p:ext uri="{BB962C8B-B14F-4D97-AF65-F5344CB8AC3E}">
        <p14:creationId xmlns:p14="http://schemas.microsoft.com/office/powerpoint/2010/main" val="6252069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Rok </a:t>
            </a:r>
            <a:r>
              <a:rPr lang="cs-CZ" altLang="cs-CZ" sz="4000" b="1" dirty="0" smtClean="0"/>
              <a:t>2014 </a:t>
            </a:r>
            <a:r>
              <a:rPr lang="cs-CZ" altLang="cs-CZ" sz="4000" b="1" dirty="0" smtClean="0"/>
              <a:t>v číslech	</a:t>
            </a:r>
          </a:p>
        </p:txBody>
      </p:sp>
      <p:sp>
        <p:nvSpPr>
          <p:cNvPr id="14340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BA65FBE-3BE3-4060-A7DD-3DFC813FD700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Celkový počet e-knih v katalogu</a:t>
            </a:r>
          </a:p>
          <a:p>
            <a:pPr lvl="1"/>
            <a:r>
              <a:rPr lang="cs-CZ" dirty="0" smtClean="0"/>
              <a:t>464 titulů (2014-11-17)</a:t>
            </a:r>
          </a:p>
          <a:p>
            <a:r>
              <a:rPr lang="cs-CZ" dirty="0" smtClean="0"/>
              <a:t>Nové e-knihy:</a:t>
            </a:r>
          </a:p>
          <a:p>
            <a:pPr lvl="1"/>
            <a:r>
              <a:rPr lang="cs-CZ" dirty="0" smtClean="0"/>
              <a:t>Ø 2,1 týdně</a:t>
            </a:r>
          </a:p>
          <a:p>
            <a:r>
              <a:rPr lang="cs-CZ" dirty="0" smtClean="0"/>
              <a:t>Stahování e-knih:</a:t>
            </a:r>
          </a:p>
          <a:p>
            <a:pPr lvl="1"/>
            <a:r>
              <a:rPr lang="cs-CZ" dirty="0" smtClean="0"/>
              <a:t>Ø 76 000 měsíčně (</a:t>
            </a:r>
            <a:r>
              <a:rPr lang="cs-CZ" dirty="0" err="1" smtClean="0"/>
              <a:t>vs</a:t>
            </a:r>
            <a:r>
              <a:rPr lang="cs-CZ" dirty="0" smtClean="0"/>
              <a:t> 71 000 v r. 2013)</a:t>
            </a:r>
          </a:p>
          <a:p>
            <a:r>
              <a:rPr lang="cs-CZ" dirty="0" smtClean="0"/>
              <a:t>TOP 10: </a:t>
            </a:r>
            <a:r>
              <a:rPr lang="cs-CZ" dirty="0" smtClean="0">
                <a:hlinkClick r:id="rId3"/>
              </a:rPr>
              <a:t>srpen</a:t>
            </a:r>
            <a:r>
              <a:rPr lang="cs-CZ" dirty="0" smtClean="0"/>
              <a:t>, </a:t>
            </a:r>
            <a:r>
              <a:rPr lang="cs-CZ" dirty="0" smtClean="0">
                <a:hlinkClick r:id="rId4"/>
              </a:rPr>
              <a:t>září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962904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Rok </a:t>
            </a:r>
            <a:r>
              <a:rPr lang="cs-CZ" altLang="cs-CZ" sz="4000" b="1" dirty="0" smtClean="0"/>
              <a:t>2014 </a:t>
            </a:r>
            <a:r>
              <a:rPr lang="cs-CZ" altLang="cs-CZ" sz="4000" b="1" dirty="0" smtClean="0"/>
              <a:t>v číslech	</a:t>
            </a:r>
          </a:p>
        </p:txBody>
      </p:sp>
      <p:sp>
        <p:nvSpPr>
          <p:cNvPr id="14340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BA65FBE-3BE3-4060-A7DD-3DFC813FD700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Nejoblíbenější e-knihy v 1. polovině roku</a:t>
            </a:r>
          </a:p>
          <a:p>
            <a:endParaRPr lang="cs-CZ" dirty="0" smtClean="0"/>
          </a:p>
        </p:txBody>
      </p:sp>
      <p:pic>
        <p:nvPicPr>
          <p:cNvPr id="3" name="Obrázek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04864"/>
            <a:ext cx="3706369" cy="415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846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\\PRACOVNA\Pracovna-D\Pracovní\Městská knihovna v Praze\Grafické zpracování\MLP\PPT prezentace sablona\091109\cover-b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Nadpis 1"/>
          <p:cNvSpPr>
            <a:spLocks noGrp="1"/>
          </p:cNvSpPr>
          <p:nvPr>
            <p:ph type="ctrTitle"/>
          </p:nvPr>
        </p:nvSpPr>
        <p:spPr>
          <a:xfrm>
            <a:off x="2699792" y="4005064"/>
            <a:ext cx="3600400" cy="1512888"/>
          </a:xfrm>
        </p:spPr>
        <p:txBody>
          <a:bodyPr/>
          <a:lstStyle/>
          <a:p>
            <a:pPr eaLnBrk="1" hangingPunct="1"/>
            <a:r>
              <a:rPr lang="cs-CZ" altLang="cs-CZ" sz="4000" b="1" dirty="0" smtClean="0">
                <a:hlinkClick r:id="rId3"/>
              </a:rPr>
              <a:t>e-knihovna.cz</a:t>
            </a:r>
            <a:endParaRPr lang="cs-CZ" altLang="cs-CZ" sz="40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smtClean="0"/>
              <a:t>Trocha historie</a:t>
            </a:r>
          </a:p>
        </p:txBody>
      </p:sp>
      <p:sp>
        <p:nvSpPr>
          <p:cNvPr id="5123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326925-344D-4FD9-9C68-EC4FFB3E1A7E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12934914"/>
              </p:ext>
            </p:extLst>
          </p:nvPr>
        </p:nvGraphicFramePr>
        <p:xfrm>
          <a:off x="395536" y="1700808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smtClean="0"/>
              <a:t>Trocha historie</a:t>
            </a:r>
          </a:p>
        </p:txBody>
      </p:sp>
      <p:sp>
        <p:nvSpPr>
          <p:cNvPr id="6147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622AF15-0620-478C-801B-E6693E809814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52299017"/>
              </p:ext>
            </p:extLst>
          </p:nvPr>
        </p:nvGraphicFramePr>
        <p:xfrm>
          <a:off x="395536" y="1700808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smtClean="0"/>
              <a:t>Trocha historie</a:t>
            </a:r>
          </a:p>
        </p:txBody>
      </p:sp>
      <p:sp>
        <p:nvSpPr>
          <p:cNvPr id="7171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173968C-77EC-4A0A-81D4-5C9E873ACD47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65876671"/>
              </p:ext>
            </p:extLst>
          </p:nvPr>
        </p:nvGraphicFramePr>
        <p:xfrm>
          <a:off x="395536" y="1700808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smtClean="0"/>
              <a:t>Trocha historie</a:t>
            </a:r>
          </a:p>
        </p:txBody>
      </p:sp>
      <p:sp>
        <p:nvSpPr>
          <p:cNvPr id="8195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69F2E42-21E7-4A39-A480-E636AED453C7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62700443"/>
              </p:ext>
            </p:extLst>
          </p:nvPr>
        </p:nvGraphicFramePr>
        <p:xfrm>
          <a:off x="395536" y="1700808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smtClean="0"/>
              <a:t>Co je e-knihovna?</a:t>
            </a:r>
          </a:p>
        </p:txBody>
      </p:sp>
      <p:sp>
        <p:nvSpPr>
          <p:cNvPr id="9219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926AF6-7B2E-47ED-8583-0AC809D4D153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pic>
        <p:nvPicPr>
          <p:cNvPr id="9220" name="Zástupný symbol pro obsah 2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94"/>
          <a:stretch>
            <a:fillRect/>
          </a:stretch>
        </p:blipFill>
        <p:spPr>
          <a:xfrm>
            <a:off x="1619250" y="1412875"/>
            <a:ext cx="5545138" cy="487045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E-zdroje v MKP</a:t>
            </a:r>
          </a:p>
        </p:txBody>
      </p:sp>
      <p:sp>
        <p:nvSpPr>
          <p:cNvPr id="11267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3B8B8B8-9760-426B-92F1-B69DEBF4B2E5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pic>
        <p:nvPicPr>
          <p:cNvPr id="11268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836613"/>
            <a:ext cx="860425" cy="5799137"/>
          </a:xfrm>
        </p:spPr>
      </p:pic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Blip>
                <a:blip r:embed="rId4"/>
              </a:buBlip>
              <a:defRPr/>
            </a:pPr>
            <a:r>
              <a:rPr lang="cs-CZ" altLang="cs-CZ" sz="2600" dirty="0" smtClean="0">
                <a:solidFill>
                  <a:schemeClr val="tx2"/>
                </a:solidFill>
              </a:rPr>
              <a:t>Umění</a:t>
            </a:r>
          </a:p>
          <a:p>
            <a:pPr>
              <a:buFont typeface="Arial" charset="0"/>
              <a:buBlip>
                <a:blip r:embed="rId4"/>
              </a:buBlip>
              <a:defRPr/>
            </a:pPr>
            <a:r>
              <a:rPr lang="cs-CZ" altLang="cs-CZ" sz="2600" dirty="0" smtClean="0">
                <a:solidFill>
                  <a:schemeClr val="tx2"/>
                </a:solidFill>
              </a:rPr>
              <a:t>Věda</a:t>
            </a:r>
          </a:p>
          <a:p>
            <a:pPr>
              <a:buFont typeface="Arial" charset="0"/>
              <a:buBlip>
                <a:blip r:embed="rId4"/>
              </a:buBlip>
              <a:defRPr/>
            </a:pPr>
            <a:r>
              <a:rPr lang="cs-CZ" altLang="cs-CZ" sz="2600" dirty="0" smtClean="0">
                <a:solidFill>
                  <a:schemeClr val="tx2"/>
                </a:solidFill>
              </a:rPr>
              <a:t>Film</a:t>
            </a:r>
          </a:p>
          <a:p>
            <a:pPr>
              <a:buFont typeface="Arial" charset="0"/>
              <a:buBlip>
                <a:blip r:embed="rId4"/>
              </a:buBlip>
              <a:defRPr/>
            </a:pPr>
            <a:r>
              <a:rPr lang="cs-CZ" altLang="cs-CZ" sz="2600" dirty="0" smtClean="0">
                <a:solidFill>
                  <a:schemeClr val="tx2"/>
                </a:solidFill>
              </a:rPr>
              <a:t>Hudba</a:t>
            </a:r>
          </a:p>
          <a:p>
            <a:pPr>
              <a:buFont typeface="Arial" charset="0"/>
              <a:buBlip>
                <a:blip r:embed="rId4"/>
              </a:buBlip>
              <a:defRPr/>
            </a:pPr>
            <a:r>
              <a:rPr lang="cs-CZ" altLang="cs-CZ" sz="2600" dirty="0" smtClean="0">
                <a:solidFill>
                  <a:schemeClr val="tx2"/>
                </a:solidFill>
              </a:rPr>
              <a:t>Média</a:t>
            </a:r>
          </a:p>
          <a:p>
            <a:pPr>
              <a:buFont typeface="Arial" charset="0"/>
              <a:buBlip>
                <a:blip r:embed="rId4"/>
              </a:buBlip>
              <a:defRPr/>
            </a:pPr>
            <a:r>
              <a:rPr lang="cs-CZ" altLang="cs-CZ" sz="2600" dirty="0" smtClean="0">
                <a:solidFill>
                  <a:schemeClr val="tx2"/>
                </a:solidFill>
              </a:rPr>
              <a:t>Odborné časopisy</a:t>
            </a:r>
          </a:p>
          <a:p>
            <a:pPr>
              <a:buFont typeface="Arial" charset="0"/>
              <a:buBlip>
                <a:blip r:embed="rId4"/>
              </a:buBlip>
              <a:defRPr/>
            </a:pPr>
            <a:r>
              <a:rPr lang="cs-CZ" altLang="cs-CZ" sz="2600" dirty="0" smtClean="0">
                <a:solidFill>
                  <a:schemeClr val="tx2"/>
                </a:solidFill>
              </a:rPr>
              <a:t>na pobočkách vs. online</a:t>
            </a:r>
          </a:p>
          <a:p>
            <a:pPr>
              <a:buFont typeface="Arial" charset="0"/>
              <a:buBlip>
                <a:blip r:embed="rId4"/>
              </a:buBlip>
              <a:defRPr/>
            </a:pPr>
            <a:r>
              <a:rPr lang="cs-CZ" altLang="cs-CZ" sz="2600" dirty="0" smtClean="0">
                <a:solidFill>
                  <a:schemeClr val="tx2"/>
                </a:solidFill>
              </a:rPr>
              <a:t>...</a:t>
            </a:r>
          </a:p>
          <a:p>
            <a:pPr marL="0" indent="0">
              <a:buFont typeface="Arial" charset="0"/>
              <a:buNone/>
              <a:defRPr/>
            </a:pPr>
            <a:endParaRPr lang="cs-CZ" altLang="cs-CZ" sz="1800" dirty="0" smtClean="0">
              <a:solidFill>
                <a:schemeClr val="tx2"/>
              </a:solidFill>
            </a:endParaRPr>
          </a:p>
          <a:p>
            <a:pPr lvl="1">
              <a:buFont typeface="Arial" charset="0"/>
              <a:buBlip>
                <a:blip r:embed="rId4"/>
              </a:buBlip>
              <a:defRPr/>
            </a:pPr>
            <a:endParaRPr lang="cs-CZ" altLang="cs-CZ" sz="22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lp-prezentace-sablona-091109">
  <a:themeElements>
    <a:clrScheme name="MLP ppt">
      <a:dk1>
        <a:srgbClr val="C00000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777777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mlp-prezentace-sablona-091109</Template>
  <TotalTime>6118</TotalTime>
  <Words>877</Words>
  <Application>Microsoft Office PowerPoint</Application>
  <PresentationFormat>Předvádění na obrazovce (4:3)</PresentationFormat>
  <Paragraphs>331</Paragraphs>
  <Slides>39</Slides>
  <Notes>37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mlp-prezentace-sablona-091109</vt:lpstr>
      <vt:lpstr>E-knihovna pro knihovníky</vt:lpstr>
      <vt:lpstr>Trocha historie</vt:lpstr>
      <vt:lpstr>Trocha historie</vt:lpstr>
      <vt:lpstr>Trocha historie</vt:lpstr>
      <vt:lpstr>Trocha historie</vt:lpstr>
      <vt:lpstr>Trocha historie</vt:lpstr>
      <vt:lpstr>Trocha historie</vt:lpstr>
      <vt:lpstr>Co je e-knihovna?</vt:lpstr>
      <vt:lpstr>E-zdroje v MKP</vt:lpstr>
      <vt:lpstr>E-časopis OA</vt:lpstr>
      <vt:lpstr>E-časopis OA</vt:lpstr>
      <vt:lpstr>Licencované e-časopisy</vt:lpstr>
      <vt:lpstr>Licencované e-časopisy</vt:lpstr>
      <vt:lpstr>Licencované e-časopisy</vt:lpstr>
      <vt:lpstr>Licencované e-časopisy</vt:lpstr>
      <vt:lpstr>Odkazy v online katalogu</vt:lpstr>
      <vt:lpstr>E-knihy: kdo hledá, najde.</vt:lpstr>
      <vt:lpstr>E-knihy: kdo hledá, najde.</vt:lpstr>
      <vt:lpstr>E-knihy: kdo hledá, najde.</vt:lpstr>
      <vt:lpstr>E-knihy: kdo hledá, najde.</vt:lpstr>
      <vt:lpstr>E-knihy: kdo hledá, najde.</vt:lpstr>
      <vt:lpstr>E-knihy: kdo hledá, najde.</vt:lpstr>
      <vt:lpstr>E-knihy: kdo hledá, najde.</vt:lpstr>
      <vt:lpstr>E-knihy: kdo hledá, najde.</vt:lpstr>
      <vt:lpstr>Prezentace aplikace PowerPoint</vt:lpstr>
      <vt:lpstr>Výpůjčky e-knih: Open Library</vt:lpstr>
      <vt:lpstr>Výpůjčky e-knih: Open Library</vt:lpstr>
      <vt:lpstr>Výpůjčky e-knih: Open Library</vt:lpstr>
      <vt:lpstr>Open Library</vt:lpstr>
      <vt:lpstr>Open Library</vt:lpstr>
      <vt:lpstr>Open Library</vt:lpstr>
      <vt:lpstr>Online projekty</vt:lpstr>
      <vt:lpstr>Online projekty</vt:lpstr>
      <vt:lpstr>Rok 2013 v číslech </vt:lpstr>
      <vt:lpstr>Rok 2014 v číslech </vt:lpstr>
      <vt:lpstr>Rok 2014 v číslech </vt:lpstr>
      <vt:lpstr>Rok 2014 v číslech </vt:lpstr>
      <vt:lpstr>Rok 2014 v číslech </vt:lpstr>
      <vt:lpstr>e-knihovna.cz</vt:lpstr>
    </vt:vector>
  </TitlesOfParts>
  <Company>Městská knihovna v Praze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E-knihovna pro knihovníky ÚK</dc:title>
  <dc:creator>Vojtěch Vojtíšek</dc:creator>
  <cp:keywords>Městská knihovna v Praze</cp:keywords>
  <cp:lastModifiedBy>Filip Šír</cp:lastModifiedBy>
  <cp:revision>30</cp:revision>
  <dcterms:created xsi:type="dcterms:W3CDTF">2010-06-04T14:31:30Z</dcterms:created>
  <dcterms:modified xsi:type="dcterms:W3CDTF">2014-11-17T20:15:46Z</dcterms:modified>
</cp:coreProperties>
</file>